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2" r:id="rId2"/>
    <p:sldId id="257" r:id="rId3"/>
    <p:sldId id="293" r:id="rId4"/>
    <p:sldId id="294" r:id="rId5"/>
    <p:sldId id="295" r:id="rId6"/>
    <p:sldId id="300" r:id="rId7"/>
    <p:sldId id="261" r:id="rId8"/>
    <p:sldId id="263" r:id="rId9"/>
    <p:sldId id="271" r:id="rId10"/>
    <p:sldId id="270" r:id="rId11"/>
    <p:sldId id="291" r:id="rId12"/>
    <p:sldId id="275" r:id="rId13"/>
    <p:sldId id="276" r:id="rId14"/>
    <p:sldId id="301" r:id="rId15"/>
    <p:sldId id="278" r:id="rId16"/>
    <p:sldId id="306" r:id="rId17"/>
    <p:sldId id="280" r:id="rId18"/>
    <p:sldId id="281" r:id="rId19"/>
    <p:sldId id="303" r:id="rId20"/>
    <p:sldId id="304" r:id="rId21"/>
    <p:sldId id="283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C3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245" autoAdjust="0"/>
  </p:normalViewPr>
  <p:slideViewPr>
    <p:cSldViewPr snapToGrid="0">
      <p:cViewPr>
        <p:scale>
          <a:sx n="68" d="100"/>
          <a:sy n="68" d="100"/>
        </p:scale>
        <p:origin x="4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9F9F9-4649-4C5C-A920-A9948FE13D4C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DBCBA-20A2-45FD-A5A0-15A3806ADC1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482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Nuestro propósito es JUNTOS hacer un Mundo Mejor!!!, y como vamos a lograrlo</a:t>
            </a:r>
            <a:r>
              <a:rPr lang="es-MX" dirty="0" smtClean="0"/>
              <a:t>?.</a:t>
            </a:r>
          </a:p>
          <a:p>
            <a:endParaRPr lang="es-MX" dirty="0" smtClean="0"/>
          </a:p>
          <a:p>
            <a:r>
              <a:rPr lang="es-MX" dirty="0" smtClean="0"/>
              <a:t>Letra SEGOE PRINT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9046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Como puedes</a:t>
            </a:r>
            <a:r>
              <a:rPr lang="es-MX" baseline="0" dirty="0" smtClean="0"/>
              <a:t> adquirir los productos?</a:t>
            </a:r>
          </a:p>
          <a:p>
            <a:r>
              <a:rPr lang="es-MX" baseline="0" dirty="0" smtClean="0"/>
              <a:t>Tienes 2 opciones, una es comprarlos a un consultor… y la mas recomendable por que te da el mejor precio es ADQUIRIR TU MEMBRESIA.</a:t>
            </a:r>
          </a:p>
          <a:p>
            <a:r>
              <a:rPr lang="es-MX" baseline="0" dirty="0" smtClean="0"/>
              <a:t>Esto tiene MUCHOS BENEFICIOS y de eso vamos a hablar en esta segunda parte de la información.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Tienes un descuento del 30% en Todos los productos de Immunotec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Te permite comprar un paquete de inicio por única vez a un precio mas bajo para que tengas mas productos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Te da una plataforma de Negocio con la que puedes percibir ingresos…. Al tamaño que tu decidas, puedes generar el ingreso equivalente a un negocio chico, un negocio mediano o un negocio GRANDE!!!</a:t>
            </a:r>
          </a:p>
          <a:p>
            <a:pPr marL="0" indent="0">
              <a:buFontTx/>
              <a:buNone/>
            </a:pPr>
            <a:endParaRPr lang="es-MX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7503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Empieza eligiendo el MEJOR</a:t>
            </a:r>
            <a:r>
              <a:rPr lang="es-MX" baseline="0" dirty="0" smtClean="0"/>
              <a:t> PAQUETE para ti.</a:t>
            </a:r>
            <a:br>
              <a:rPr lang="es-MX" baseline="0" dirty="0" smtClean="0"/>
            </a:br>
            <a:r>
              <a:rPr lang="es-MX" baseline="0" dirty="0" smtClean="0"/>
              <a:t>Todos incluyen una Oficina Virtual con la que puedes tener monitoreo, control y reportes para el crecimiento de tu Negocio,</a:t>
            </a:r>
          </a:p>
          <a:p>
            <a:r>
              <a:rPr lang="es-MX" baseline="0" dirty="0" smtClean="0"/>
              <a:t>Incluye una carpeta grabada con todo un Sistema de Negocio, una guía paso a paso de lo que debes hacer para ser exitoso, </a:t>
            </a:r>
          </a:p>
          <a:p>
            <a:r>
              <a:rPr lang="es-MX" baseline="0" dirty="0" smtClean="0"/>
              <a:t>Y también el envío a cualquier dirección en la Republica Mexicana.</a:t>
            </a:r>
          </a:p>
          <a:p>
            <a:r>
              <a:rPr lang="es-MX" baseline="0" dirty="0" smtClean="0"/>
              <a:t>Hay muchos paquetes que puedes elegir, yo te quiero presentar 3 opciones:</a:t>
            </a:r>
          </a:p>
          <a:p>
            <a:r>
              <a:rPr lang="es-MX" baseline="0" dirty="0" smtClean="0"/>
              <a:t>- El paquete de Éxito su base es puro IMMUNOCAL, suficiente para hacer frente a un reto de salud o para probar en toda la familia o para comenzar un negocio generando un buen numero de testimonios…. Tiene un valor de $13,600 pesos y por única ocasión te permiten comprarlo en $8,146.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El paquete Abundancia PLUS, los 4 productos mas poderosos de Immunotec, si combinas </a:t>
            </a:r>
            <a:r>
              <a:rPr lang="es-MX" baseline="0" dirty="0" err="1" smtClean="0"/>
              <a:t>Knutric</a:t>
            </a:r>
            <a:r>
              <a:rPr lang="es-MX" baseline="0" dirty="0" smtClean="0"/>
              <a:t>, Omega e Immunocal es hacer una reparación y limpieza mayor a todo tu cuerpo, los RESULTADOS se ven mas rápido, y por supuesto el COGNIVA para una memoria privilegiada…. Tiene un valor de 16,799 y por única vez puedes comprarlo por $9,962 pesitos.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El paquete de Éxito PLUS, con toda la gama de productos, para que los uses TODOS y tengas TODOS LOS BENEFICIOS!!, esto tiene un valor de 22,800 pesos y por única vez puedes tenerlo por solo $14,601 pesos.</a:t>
            </a:r>
          </a:p>
          <a:p>
            <a:pPr marL="0" indent="0">
              <a:buFontTx/>
              <a:buNone/>
            </a:pPr>
            <a:r>
              <a:rPr lang="es-MX" baseline="0" dirty="0" smtClean="0"/>
              <a:t>Entre mas grande, el AHORRO en productos es mucho mayor!, elige el que sea mas adecuado para ti, tu familia y tu propósito de Negocio!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5720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Ahora vamos a comenzar a generarte</a:t>
            </a:r>
            <a:r>
              <a:rPr lang="es-MX" baseline="0" dirty="0" smtClean="0"/>
              <a:t> ingresos.</a:t>
            </a:r>
          </a:p>
          <a:p>
            <a:r>
              <a:rPr lang="es-MX" baseline="0" dirty="0" smtClean="0"/>
              <a:t>La empresa te deposita cada mes en la cuenta de banco que tu elijas</a:t>
            </a:r>
          </a:p>
          <a:p>
            <a:r>
              <a:rPr lang="es-MX" baseline="0" dirty="0" smtClean="0"/>
              <a:t>Cada mes, tu compartes tu historia, compartes los beneficios de Immunotec con otros y los conectas con la empresa.</a:t>
            </a:r>
          </a:p>
          <a:p>
            <a:r>
              <a:rPr lang="es-MX" baseline="0" dirty="0" smtClean="0"/>
              <a:t>Ellos tramitan su membresía y compran un paquete de promoción.</a:t>
            </a:r>
          </a:p>
          <a:p>
            <a:r>
              <a:rPr lang="es-MX" baseline="0" dirty="0" smtClean="0"/>
              <a:t>Immunotec te recompensa económicamente por haberlo conectado con esa persona.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Si en el mes conectaste a una persona, te depositan el 10% de su primera compra, este ejemplo es con el paquete de Éxito, si compra mas, la comisión será mas grande…. $640 pesos por ese nuevo consumidor.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Si fueron 2 durante el mes, entonces te pagaran 15% por las primeras compras de ambos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Si fueron 3 o mas, te pagaran 25% por las primeras compras de todos.</a:t>
            </a:r>
          </a:p>
          <a:p>
            <a:pPr marL="0" indent="0">
              <a:buFontTx/>
              <a:buNone/>
            </a:pPr>
            <a:r>
              <a:rPr lang="es-MX" baseline="0" dirty="0" smtClean="0"/>
              <a:t>Si compran un paquete de Éxito, eso significan $1,600 para ti por CADA UNO!!!</a:t>
            </a:r>
          </a:p>
          <a:p>
            <a:pPr marL="0" indent="0">
              <a:buFontTx/>
              <a:buNone/>
            </a:pPr>
            <a:r>
              <a:rPr lang="es-MX" baseline="0" dirty="0" smtClean="0"/>
              <a:t>Y PUEDES CONECTAR A CUANTOS QUIERAS!!!.... Si en un mes conectas 5 que compren su paquete, estarías recibiendo $8,000 pesos!!!.... Si fueran 10 estarías recibiendo $16,000 pesos!!!!</a:t>
            </a:r>
          </a:p>
          <a:p>
            <a:pPr marL="0" indent="0">
              <a:buFontTx/>
              <a:buNone/>
            </a:pPr>
            <a:r>
              <a:rPr lang="es-MX" baseline="0" dirty="0" smtClean="0"/>
              <a:t>Y ESO LO PUEDES REPETIR CADA MES!!!</a:t>
            </a:r>
          </a:p>
          <a:p>
            <a:pPr marL="0" indent="0">
              <a:buFontTx/>
              <a:buNone/>
            </a:pPr>
            <a:r>
              <a:rPr lang="es-MX" baseline="0" dirty="0" smtClean="0"/>
              <a:t>Estas AYUDANDO a la gente y ganando dinero adicional CADA MES!!!, esta es una ACTIVIDAD que es la equivalente a tener un negocio chico, te voy a explicar ahora como tener uno mediano o GRANDE!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0659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Bono de Ingreso Residual,</a:t>
            </a:r>
            <a:r>
              <a:rPr lang="es-MX" baseline="0" dirty="0" smtClean="0"/>
              <a:t> </a:t>
            </a:r>
          </a:p>
          <a:p>
            <a:r>
              <a:rPr lang="es-MX" baseline="0" dirty="0" smtClean="0"/>
              <a:t>Tus amigos tienen un RESULTADO, están felices y comparten con amigos de ellos, esas personas TAMBIEN se conectan con Immunotec y compran productos para tener una vida mejor…. Por estas compras que ELLOS hacen, Immunotec te puede pagar un promedio del 7% sobre sus consumos, tanto de sus paquetes Nuevos, como de cada compra posterior que hagan.</a:t>
            </a:r>
          </a:p>
          <a:p>
            <a:r>
              <a:rPr lang="es-MX" baseline="0" dirty="0" err="1" smtClean="0"/>
              <a:t>Imaginate</a:t>
            </a:r>
            <a:r>
              <a:rPr lang="es-MX" baseline="0" dirty="0" smtClean="0"/>
              <a:t> recibir $450 pesos cuando cada uno de ellos pidió su paquete…. Y de $100 a $300 pesos por lo que compren cada mes.</a:t>
            </a:r>
          </a:p>
          <a:p>
            <a:r>
              <a:rPr lang="es-MX" baseline="0" dirty="0" smtClean="0"/>
              <a:t>Ellos tendrán un RESULTADO, estarán felices y conectan a otras personas, TAMBIEN por las COMPRAS de ellos recibes lo mismo.</a:t>
            </a:r>
          </a:p>
          <a:p>
            <a:r>
              <a:rPr lang="es-MX" baseline="0" dirty="0" smtClean="0"/>
              <a:t>El proceso se repite y por las personas que ELLOS CONECTAN Immunotec te paga lo mismo…</a:t>
            </a:r>
            <a:br>
              <a:rPr lang="es-MX" baseline="0" dirty="0" smtClean="0"/>
            </a:br>
            <a:r>
              <a:rPr lang="es-MX" baseline="0" dirty="0" smtClean="0"/>
              <a:t>AQUÍ TIENES ya un grupo de consumidores que te comienzan a generar lo que genera un NEGOCIO MEDIANO.</a:t>
            </a:r>
          </a:p>
          <a:p>
            <a:r>
              <a:rPr lang="es-MX" baseline="0" dirty="0" smtClean="0"/>
              <a:t>Pero se puede ir mas grande, y que este proceso se repique hasta en 8 Generaciones… hasta miles de consumidores que compren productos de calidad y que Immunotec te pague una comisión CADA MES en tu cuenta bancaria!!!</a:t>
            </a:r>
            <a:br>
              <a:rPr lang="es-MX" baseline="0" dirty="0" smtClean="0"/>
            </a:br>
            <a:r>
              <a:rPr lang="es-MX" baseline="0" dirty="0" smtClean="0"/>
              <a:t>Es casi lo mismo que tener un negocio grande que venda por ti, o cobrar de tus rentas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9190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Toda la gente accede a un PROGRAMA de Consumo</a:t>
            </a:r>
            <a:r>
              <a:rPr lang="es-MX" baseline="0" dirty="0" smtClean="0"/>
              <a:t> Mensual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Muchos compran un consumo Personal de 2 cajas que suman 400 puntos o mas, con esto Mejoran su cuerpo y ACTIVAN EL PLAN DE COMISIONES para recibir ingresos cada mes.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Hay PROMOCIONES MENSUALES de 1,000 puntos que generalmente son 3 cajas de Immunocal a precio especial e incluyen de regalo 1 o 2 productos.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El Programa LEALTAD premia a quienes hacen sus consumos cada mes, y a quien aprovecha las promociones de 1,000 puntos, cada 4 compras </a:t>
            </a:r>
            <a:r>
              <a:rPr lang="es-MX" baseline="0" dirty="0" err="1" smtClean="0"/>
              <a:t>lE</a:t>
            </a:r>
            <a:r>
              <a:rPr lang="es-MX" baseline="0" dirty="0" smtClean="0"/>
              <a:t> REGALA una Caja de Immunocal Platinum, y a quien compra de 400 a 999 por mes, cada 4 compras LE REGALA una caja de Immunocal regular.</a:t>
            </a:r>
          </a:p>
          <a:p>
            <a:pPr marL="0" indent="0">
              <a:buFontTx/>
              <a:buNone/>
            </a:pPr>
            <a:r>
              <a:rPr lang="es-MX" baseline="0" dirty="0" smtClean="0"/>
              <a:t>Esto mantiene mejores consumos en tu </a:t>
            </a:r>
            <a:r>
              <a:rPr lang="es-MX" baseline="0" dirty="0" err="1" smtClean="0"/>
              <a:t>organizacion</a:t>
            </a:r>
            <a:r>
              <a:rPr lang="es-MX" baseline="0" dirty="0" smtClean="0"/>
              <a:t>., y conforme CRECE la Organización y hay mayores consumos, Immunotec te otorga diversos grados de RECONOCIMIENTO.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4532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ASOCIADO es como empieza</a:t>
            </a:r>
            <a:r>
              <a:rPr lang="es-MX" baseline="0" dirty="0" smtClean="0"/>
              <a:t> la carrera, si conectas a 1 o 2 personas por mes, puedes cobrar de $600 a $1900 pesos ese mes.</a:t>
            </a:r>
          </a:p>
          <a:p>
            <a:r>
              <a:rPr lang="es-MX" baseline="0" dirty="0" smtClean="0"/>
              <a:t>CUANDO INSCRIBAS a 3 personas en el mismo mes, TE RECONOCEN como CONSULTOR PLATA… Y cada mes vas a recibir comisiones por tus inscritos, por los inscritos nuevos de tu grupo y los consumos de los que ya estaban.</a:t>
            </a:r>
          </a:p>
          <a:p>
            <a:r>
              <a:rPr lang="es-MX" baseline="0" dirty="0" smtClean="0"/>
              <a:t>Un PLATA según el volumen de su grupo, recibe entre $2,000 y $10,000 pesos al mes.</a:t>
            </a:r>
          </a:p>
          <a:p>
            <a:r>
              <a:rPr lang="es-MX" baseline="0" dirty="0" smtClean="0"/>
              <a:t>$6,000 pesos en promedio pueden: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pagar tarjetas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dar la mensualidad de un carro nuevo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Pagarte unas buenas vacaciones al año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Apoyarte con el pago de la casa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Mejores escuelas para tus hijos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O para comprar esas cosas que necesitas!!</a:t>
            </a:r>
          </a:p>
          <a:p>
            <a:pPr marL="0" indent="0">
              <a:buFontTx/>
              <a:buNone/>
            </a:pPr>
            <a:r>
              <a:rPr lang="es-MX" baseline="0" dirty="0" smtClean="0"/>
              <a:t>UN PLATA ya empieza a tener Mejores Opciones para una Vida Mejor!!! Y es algo que puedes iniciar rápido!!!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9542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Vamos ahora al NEGOCIO</a:t>
            </a:r>
            <a:r>
              <a:rPr lang="es-MX" baseline="0" dirty="0" smtClean="0"/>
              <a:t> MEDIANO, tu</a:t>
            </a:r>
            <a:r>
              <a:rPr lang="es-MX" dirty="0" smtClean="0"/>
              <a:t> grupo sigue</a:t>
            </a:r>
            <a:r>
              <a:rPr lang="es-MX" baseline="0" dirty="0" smtClean="0"/>
              <a:t> creciendo, algunos de ellos alcanzan sus Platas, y cuando entre todo tu grupo junto contigo están conectando a 15 personas al mes que compren un paquete, avanzas al Grado de CONSULTOR ORO.</a:t>
            </a:r>
          </a:p>
          <a:p>
            <a:r>
              <a:rPr lang="es-MX" baseline="0" dirty="0" smtClean="0"/>
              <a:t>Un ORO recibe comisiones combinadas que pueden ir desde $12,000 y crecer hasta $40,000 pesos por mes.</a:t>
            </a:r>
          </a:p>
          <a:p>
            <a:r>
              <a:rPr lang="es-MX" baseline="0" dirty="0" smtClean="0"/>
              <a:t>Esto lo puedes comparar con lo que gana un puesto gerencial, una jefatura o la utilidad de un buen negocio!</a:t>
            </a:r>
          </a:p>
          <a:p>
            <a:r>
              <a:rPr lang="es-MX" baseline="0" dirty="0" smtClean="0"/>
              <a:t>El SISTEMA esta diseñado para que si lo sigues puedas llegar al Rango de ORO en 4 meses, puede ser antes o después según tu dedicación.</a:t>
            </a:r>
          </a:p>
          <a:p>
            <a:r>
              <a:rPr lang="es-MX" baseline="0" dirty="0" smtClean="0"/>
              <a:t>COMO ORO tienes Mucho Mejores opciones de todo lo que mencionamos en el PLATA, quizá y hasta todas juntas!</a:t>
            </a:r>
          </a:p>
          <a:p>
            <a:r>
              <a:rPr lang="es-MX" baseline="0" dirty="0" smtClean="0"/>
              <a:t>Pero la vida es mas que buena salud y buen dinero, hay que tener además un buen ESTILO DE VIDA.</a:t>
            </a:r>
          </a:p>
          <a:p>
            <a:r>
              <a:rPr lang="es-MX" baseline="0" dirty="0" smtClean="0"/>
              <a:t>CADA AÑO Immunotec lanza una convocatoria y TODOS los que cumplan la meta sin importar su rango, SE GANAN UNAS VACACIONES PAGADAS TODO INCLUIDO!!!.... Y generalmente como ORO ya lo disfrutas cada año!!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833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Vamos ahora al</a:t>
            </a:r>
            <a:r>
              <a:rPr lang="es-MX" baseline="0" dirty="0" smtClean="0"/>
              <a:t> NEGOCIO GRANDE!....  Tu red sigue creciendo, y cuando tienes aproximadamente entre 4 y 5 Oros en tu organización el volumen te lleva al Rango de DIAMANTE.</a:t>
            </a:r>
          </a:p>
          <a:p>
            <a:r>
              <a:rPr lang="es-MX" baseline="0" dirty="0" smtClean="0"/>
              <a:t>Como DIAMANTE el ingreso esperado REBASA los $50,000 pesos mensuales y se sigue multiplicando conforme crece el volumen de grupo.</a:t>
            </a:r>
          </a:p>
          <a:p>
            <a:r>
              <a:rPr lang="es-MX" baseline="0" dirty="0" smtClean="0"/>
              <a:t>ADEMAS de todo lo que te mencione, Immunotec organiza SEMINARIOS ESPECIALES PARA DIAMANTES donde los ayuda en Desarrollo Personal con expositores de alto nivel.</a:t>
            </a:r>
          </a:p>
          <a:p>
            <a:r>
              <a:rPr lang="es-MX" baseline="0" dirty="0" smtClean="0"/>
              <a:t>Y entre los Diamantes, tiene el CLUB ELITE en el que todos los Diamantes que cumplen la meta DISFRUTAN UN VIAJE INTERNACIONAL ANUAL DE SUPER LUJO!!!... Ya con esto tienes 2 </a:t>
            </a:r>
            <a:r>
              <a:rPr lang="es-MX" baseline="0" dirty="0" err="1" smtClean="0"/>
              <a:t>super</a:t>
            </a:r>
            <a:r>
              <a:rPr lang="es-MX" baseline="0" dirty="0" smtClean="0"/>
              <a:t> vacaciones pagadas!, una con todo tu grupo y otra con tu liderazgo</a:t>
            </a:r>
            <a:r>
              <a:rPr lang="es-MX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smtClean="0"/>
              <a:t>LETRA FREESTYLE SCRIPT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5217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Tu Grupo sigue creciendo y cuando</a:t>
            </a:r>
            <a:r>
              <a:rPr lang="es-MX" baseline="0" dirty="0" smtClean="0"/>
              <a:t> tienes entre 3 y 5 Diamantes en tu organización, tienes el volumen que te lleva al Rango de DIAMANTE EJECUTIVO.</a:t>
            </a:r>
          </a:p>
          <a:p>
            <a:r>
              <a:rPr lang="es-MX" baseline="0" dirty="0" smtClean="0"/>
              <a:t>Immunotec te reconoce con una CELEBRACION DE GALA en el lugar que tu elijas para Reconocerte y Celebrar con tu familia y amistades.</a:t>
            </a:r>
          </a:p>
          <a:p>
            <a:r>
              <a:rPr lang="es-MX" baseline="0" dirty="0" smtClean="0"/>
              <a:t>Y ADEMAS te Regala un VIAJE TODO PAGADO a la </a:t>
            </a:r>
            <a:r>
              <a:rPr lang="es-MX" baseline="0" dirty="0" err="1" smtClean="0"/>
              <a:t>Barbecue</a:t>
            </a:r>
            <a:r>
              <a:rPr lang="es-MX" baseline="0" dirty="0" smtClean="0"/>
              <a:t> anual para </a:t>
            </a:r>
            <a:r>
              <a:rPr lang="es-MX" baseline="0" dirty="0" err="1" smtClean="0"/>
              <a:t>cosentirte</a:t>
            </a:r>
            <a:r>
              <a:rPr lang="es-MX" baseline="0" dirty="0" smtClean="0"/>
              <a:t> en las oficinas corporativas en Montreal, </a:t>
            </a:r>
            <a:r>
              <a:rPr lang="es-MX" baseline="0" dirty="0" err="1" smtClean="0"/>
              <a:t>Canada</a:t>
            </a:r>
            <a:r>
              <a:rPr lang="es-MX" baseline="0" dirty="0" smtClean="0"/>
              <a:t>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745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Y el ultimo Rango de CONSULTOR PLATINO</a:t>
            </a:r>
            <a:r>
              <a:rPr lang="es-MX" baseline="0" dirty="0" smtClean="0"/>
              <a:t> </a:t>
            </a:r>
            <a:r>
              <a:rPr lang="es-MX" dirty="0" smtClean="0"/>
              <a:t>lo alcanzas cuando tu grupo genera</a:t>
            </a:r>
            <a:r>
              <a:rPr lang="es-MX" baseline="0" dirty="0" smtClean="0"/>
              <a:t> 3 veces el volumen que </a:t>
            </a:r>
            <a:r>
              <a:rPr lang="es-MX" baseline="0" dirty="0" err="1" smtClean="0"/>
              <a:t>hacias</a:t>
            </a:r>
            <a:r>
              <a:rPr lang="es-MX" baseline="0" dirty="0" smtClean="0"/>
              <a:t> cuando llegaste a Diamante Ejecutivo.</a:t>
            </a:r>
          </a:p>
          <a:p>
            <a:r>
              <a:rPr lang="es-MX" dirty="0" smtClean="0"/>
              <a:t>Ya</a:t>
            </a:r>
            <a:r>
              <a:rPr lang="es-MX" baseline="0" dirty="0" smtClean="0"/>
              <a:t> eres un Ejemplo e </a:t>
            </a:r>
            <a:r>
              <a:rPr lang="es-MX" baseline="0" dirty="0" err="1" smtClean="0"/>
              <a:t>Inspiracion</a:t>
            </a:r>
            <a:r>
              <a:rPr lang="es-MX" baseline="0" dirty="0" smtClean="0"/>
              <a:t> para muchos e Immunotec te premia con una CELEBRACION en donde elijas para festejar con tu familia, amigos y equipo.</a:t>
            </a:r>
          </a:p>
          <a:p>
            <a:r>
              <a:rPr lang="es-MX" baseline="0" dirty="0" smtClean="0"/>
              <a:t>ADEMAS, organiza un RETIRO ANUAL DE PLATINOS en algún lugar extraordinario donde se hace planeación de los próximos éxitos, te dan noticias exclusivas y entrenamiento de Desarrollo personal de muy alto nivel.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3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 </a:t>
            </a:r>
            <a:r>
              <a:rPr lang="en-US" dirty="0" err="1" smtClean="0"/>
              <a:t>Mejorar</a:t>
            </a:r>
            <a:r>
              <a:rPr lang="en-US" dirty="0" smtClean="0"/>
              <a:t> </a:t>
            </a:r>
            <a:r>
              <a:rPr lang="en-US" dirty="0" err="1" smtClean="0"/>
              <a:t>juntos</a:t>
            </a:r>
            <a:r>
              <a:rPr lang="en-US" dirty="0" smtClean="0"/>
              <a:t> la </a:t>
            </a:r>
            <a:r>
              <a:rPr lang="en-US" dirty="0" err="1" smtClean="0"/>
              <a:t>vida</a:t>
            </a:r>
            <a:r>
              <a:rPr lang="en-US" dirty="0" smtClean="0"/>
              <a:t> de TU </a:t>
            </a:r>
            <a:r>
              <a:rPr lang="en-US" dirty="0" err="1" smtClean="0"/>
              <a:t>Familia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ayudes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mejorar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otros</a:t>
            </a:r>
            <a:r>
              <a:rPr lang="en-US" baseline="0" dirty="0" smtClean="0"/>
              <a:t>!.</a:t>
            </a:r>
            <a:br>
              <a:rPr lang="en-US" baseline="0" dirty="0" smtClean="0"/>
            </a:br>
            <a:r>
              <a:rPr lang="en-US" baseline="0" dirty="0" smtClean="0"/>
              <a:t>El </a:t>
            </a:r>
            <a:r>
              <a:rPr lang="en-US" baseline="0" dirty="0" err="1" smtClean="0"/>
              <a:t>Vehiculo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permite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esto</a:t>
            </a:r>
            <a:r>
              <a:rPr lang="en-US" baseline="0" dirty="0" smtClean="0"/>
              <a:t>, se llama Immunotec….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empresa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basada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ciencia</a:t>
            </a:r>
            <a:r>
              <a:rPr lang="en-US" baseline="0" dirty="0" smtClean="0"/>
              <a:t>, en la </a:t>
            </a:r>
            <a:r>
              <a:rPr lang="en-US" baseline="0" dirty="0" err="1" smtClean="0"/>
              <a:t>ciencia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vivir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mejor</a:t>
            </a:r>
            <a:r>
              <a:rPr lang="en-US" baseline="0" dirty="0" smtClean="0"/>
              <a:t>!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4D314-A05D-4F12-9BD3-59A4E1D39851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2970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Una carrera de éxito, viajes, desarrollo personal, salud, dinero y amigos!!!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111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Immunotec</a:t>
            </a:r>
            <a:r>
              <a:rPr lang="es-MX" baseline="0" dirty="0" smtClean="0"/>
              <a:t> es TODO UN PROYECTO DE VIDA…. Para complementar y mejorar la vida de tu familia, la de quienes te rodean y juntos hacer un mundo mejor!.</a:t>
            </a:r>
          </a:p>
          <a:p>
            <a:r>
              <a:rPr lang="es-MX" baseline="0" dirty="0" smtClean="0"/>
              <a:t>Para esto, LO HACEMOS JUNTOS, EN EQUIPO, te estas uniendo a un Equipo que tiene el CONOCIMIENTO, los RESULTADOS y el SISTEMA que paso a paso te llevara a generar tu propia historia de Éxito!</a:t>
            </a:r>
          </a:p>
          <a:p>
            <a:r>
              <a:rPr lang="es-MX" baseline="0" dirty="0" smtClean="0"/>
              <a:t>El siguiente paso, es el mas simple pero el mas importante…. COMENZAR!!!, pídele a la persona que te invito que te ayude a tramitar tu membresía y seas parte de esta gran familia exitosa!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208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Immunotec nace en Montreal, Canadá</a:t>
            </a:r>
            <a:r>
              <a:rPr lang="es-MX" baseline="0" dirty="0" smtClean="0"/>
              <a:t> en 1996,  y logran un DESCUBRIMIENTO CIENTIFICO de los mas importantes del ultimo siglo, dando origen a una generación de productos para vivir mejor</a:t>
            </a:r>
            <a:r>
              <a:rPr lang="es-MX" baseline="0" dirty="0" smtClean="0"/>
              <a:t>,</a:t>
            </a:r>
          </a:p>
          <a:p>
            <a:endParaRPr lang="es-MX" baseline="0" dirty="0" smtClean="0"/>
          </a:p>
          <a:p>
            <a:r>
              <a:rPr lang="es-MX" baseline="0" dirty="0" smtClean="0"/>
              <a:t>LETRA HANSHAND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15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Una familia de productos DIFERENTES, SUPERIORES…. Basados en </a:t>
            </a:r>
            <a:r>
              <a:rPr lang="es-MX" baseline="0" dirty="0" smtClean="0"/>
              <a:t>INVESTIGACION CIENTIFICA, NATURALES y de RESULTADOS NOTABLES para hacer tu vida mejor.</a:t>
            </a:r>
          </a:p>
          <a:p>
            <a:r>
              <a:rPr lang="es-MX" baseline="0" dirty="0" smtClean="0"/>
              <a:t>Como el KNUTRIC, un producto con toda la herbolaria… las hierbas y raíces ancestrales reunidas en un producto de resultados extraordinarios.</a:t>
            </a:r>
          </a:p>
          <a:p>
            <a:r>
              <a:rPr lang="es-MX" baseline="0" dirty="0" smtClean="0"/>
              <a:t>El COGNIVA, te ayuda a ser mas inteligente, pensar mejor y resolver problemas, tener mejor memoria.</a:t>
            </a:r>
          </a:p>
          <a:p>
            <a:r>
              <a:rPr lang="es-MX" baseline="0" dirty="0" smtClean="0"/>
              <a:t>El </a:t>
            </a:r>
            <a:r>
              <a:rPr lang="es-MX" baseline="0" dirty="0" err="1" smtClean="0"/>
              <a:t>MiFORM</a:t>
            </a:r>
            <a:r>
              <a:rPr lang="es-MX" baseline="0" dirty="0" smtClean="0"/>
              <a:t> es un SUSTITUTO de una comida COMPLETA en un sobre!, con altísimo valor nutricional.</a:t>
            </a:r>
          </a:p>
          <a:p>
            <a:r>
              <a:rPr lang="es-MX" baseline="0" dirty="0" smtClean="0"/>
              <a:t>Para nutrir tu piel, dormir mejor y otros beneficios mas, pero hay uno que merece una mención especial, que es el IMMUNOCAL.</a:t>
            </a:r>
          </a:p>
          <a:p>
            <a:endParaRPr lang="es-MX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579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QUE HACE?....  Es</a:t>
            </a:r>
            <a:r>
              <a:rPr lang="es-MX" baseline="0" dirty="0" smtClean="0"/>
              <a:t> una SUPER PROTEINA que optimiza la función de tus células y de todo tu organismo… básicamente, hace que TODO TU CUERPO FUNCIONE MEJOR.</a:t>
            </a:r>
          </a:p>
          <a:p>
            <a:endParaRPr lang="es-MX" baseline="0" dirty="0" smtClean="0"/>
          </a:p>
          <a:p>
            <a:r>
              <a:rPr lang="es-MX" baseline="0" dirty="0" smtClean="0"/>
              <a:t>cuenta con mas de 40 años de investigación y sus resultados han sido PROBADOS CIENTIFICAMENTE.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OPTIMIZAR tu sistema </a:t>
            </a:r>
            <a:r>
              <a:rPr lang="es-MX" baseline="0" dirty="0" err="1" smtClean="0"/>
              <a:t>inmunologico</a:t>
            </a:r>
            <a:r>
              <a:rPr lang="es-MX" baseline="0" dirty="0" smtClean="0"/>
              <a:t>, si esta bajo lo fortalece, si esta descontrolado lo controla!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ACELERAR la recuperación y reparación de todo lo dañado, que tu cuerpo se repare a un estado optimo</a:t>
            </a:r>
          </a:p>
          <a:p>
            <a:r>
              <a:rPr lang="es-MX" baseline="0" dirty="0" smtClean="0"/>
              <a:t>- AUMENTAR musculo y reducir grasa al regular tu metabolismo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ELEVAR tu rendimiento y nivel de energía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MEJORAR tu rendimiento mental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COMBATIR los radicales libres y retrasar el efecto del envejecimiento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LIMPIAR tu cuerpo de toxinas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APOYAR las funciones generales de todos los sistemas de tu cuerpo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REGENERAR tu ADN y </a:t>
            </a:r>
            <a:r>
              <a:rPr lang="es-MX" baseline="0" dirty="0" err="1" smtClean="0"/>
              <a:t>contrarestar</a:t>
            </a:r>
            <a:r>
              <a:rPr lang="es-MX" baseline="0" dirty="0" smtClean="0"/>
              <a:t> problemas hereditarios</a:t>
            </a:r>
          </a:p>
          <a:p>
            <a:pPr marL="171450" indent="-171450">
              <a:buFontTx/>
              <a:buChar char="-"/>
            </a:pPr>
            <a:r>
              <a:rPr lang="es-MX" baseline="0" dirty="0" smtClean="0"/>
              <a:t>INCREMENTAR vitalidad, fuerza y resistencia.</a:t>
            </a:r>
          </a:p>
          <a:p>
            <a:pPr marL="171450" indent="-171450">
              <a:buFontTx/>
              <a:buChar char="-"/>
            </a:pPr>
            <a:endParaRPr lang="es-MX" baseline="0" dirty="0" smtClean="0"/>
          </a:p>
          <a:p>
            <a:pPr marL="0" indent="0">
              <a:buFontTx/>
              <a:buNone/>
            </a:pPr>
            <a:r>
              <a:rPr lang="es-MX" baseline="0" dirty="0" smtClean="0"/>
              <a:t>Es considerado el nutriente mas importante que puedas tomar en tu vida.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151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QUIEN LO DICE?</a:t>
            </a:r>
          </a:p>
          <a:p>
            <a:r>
              <a:rPr lang="es-MX" dirty="0" smtClean="0"/>
              <a:t>Una credibilidad única</a:t>
            </a:r>
            <a:r>
              <a:rPr lang="es-MX" baseline="0" dirty="0" smtClean="0"/>
              <a:t> en el mundo, con mas de 48 ESTUDIOS CLINICOS publicados sobre IMMUNOCAL, y hasta esta incluido en los libros de referencia medica en Estados Unidos y </a:t>
            </a:r>
            <a:r>
              <a:rPr lang="es-MX" baseline="0" dirty="0" err="1" smtClean="0"/>
              <a:t>Canada</a:t>
            </a:r>
            <a:r>
              <a:rPr lang="es-MX" baseline="0" dirty="0" smtClean="0"/>
              <a:t>, es uno de los productos mas estudiados y confiables del mundo.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8748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Con AVALES de Renombre Mundial.</a:t>
            </a:r>
          </a:p>
          <a:p>
            <a:r>
              <a:rPr lang="es-MX" dirty="0" smtClean="0"/>
              <a:t>El </a:t>
            </a:r>
            <a:r>
              <a:rPr lang="es-MX" dirty="0" err="1" smtClean="0"/>
              <a:t>Dr</a:t>
            </a:r>
            <a:r>
              <a:rPr lang="es-MX" dirty="0" smtClean="0"/>
              <a:t> </a:t>
            </a:r>
            <a:r>
              <a:rPr lang="es-MX" dirty="0" err="1" smtClean="0"/>
              <a:t>Luc</a:t>
            </a:r>
            <a:r>
              <a:rPr lang="es-MX" dirty="0" smtClean="0"/>
              <a:t> </a:t>
            </a:r>
            <a:r>
              <a:rPr lang="es-MX" dirty="0" err="1" smtClean="0"/>
              <a:t>Montagnier</a:t>
            </a:r>
            <a:r>
              <a:rPr lang="es-MX" baseline="0" dirty="0" smtClean="0"/>
              <a:t>, premio </a:t>
            </a:r>
            <a:r>
              <a:rPr lang="es-MX" baseline="0" dirty="0" err="1" smtClean="0"/>
              <a:t>Nóbel</a:t>
            </a:r>
            <a:r>
              <a:rPr lang="es-MX" baseline="0" dirty="0" smtClean="0"/>
              <a:t> en medicina por descubrir el virus del VIH, le dedica un capitulo a IMMUNOCAL en su libro “Estrés oxidativo en </a:t>
            </a:r>
            <a:r>
              <a:rPr lang="es-MX" baseline="0" dirty="0" err="1" smtClean="0"/>
              <a:t>Cancer</a:t>
            </a:r>
            <a:r>
              <a:rPr lang="es-MX" baseline="0" dirty="0" smtClean="0"/>
              <a:t>, SIDA y enfermedades </a:t>
            </a:r>
            <a:r>
              <a:rPr lang="es-MX" baseline="0" dirty="0" err="1" smtClean="0"/>
              <a:t>NEUROdegenerativas</a:t>
            </a:r>
            <a:r>
              <a:rPr lang="es-MX" baseline="0" dirty="0" smtClean="0"/>
              <a:t>, titulando el capitulo de esta manera:  “Immunocal, Aplicación en SIDA y CANCER”</a:t>
            </a:r>
          </a:p>
          <a:p>
            <a:r>
              <a:rPr lang="es-MX" baseline="0" dirty="0" smtClean="0"/>
              <a:t>El </a:t>
            </a:r>
            <a:r>
              <a:rPr lang="es-MX" baseline="0" dirty="0" err="1" smtClean="0"/>
              <a:t>Dr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Gutman</a:t>
            </a:r>
            <a:r>
              <a:rPr lang="es-MX" baseline="0" dirty="0" smtClean="0"/>
              <a:t>, un científico experto que dice “Immunocal produce </a:t>
            </a:r>
            <a:r>
              <a:rPr lang="es-MX" baseline="0" dirty="0" err="1" smtClean="0"/>
              <a:t>Glutation</a:t>
            </a:r>
            <a:r>
              <a:rPr lang="es-MX" baseline="0" dirty="0" smtClean="0"/>
              <a:t>, TU VIDA DEPENDE DE ESO, sin </a:t>
            </a:r>
            <a:r>
              <a:rPr lang="es-MX" baseline="0" dirty="0" err="1" smtClean="0"/>
              <a:t>Glutation</a:t>
            </a:r>
            <a:r>
              <a:rPr lang="es-MX" baseline="0" dirty="0" smtClean="0"/>
              <a:t> tus células tendrían una oxidación descontrolada”</a:t>
            </a:r>
          </a:p>
          <a:p>
            <a:r>
              <a:rPr lang="es-MX" baseline="0" dirty="0" smtClean="0"/>
              <a:t>El </a:t>
            </a:r>
            <a:r>
              <a:rPr lang="es-MX" baseline="0" dirty="0" err="1" smtClean="0"/>
              <a:t>Dr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Balch</a:t>
            </a:r>
            <a:r>
              <a:rPr lang="es-MX" baseline="0" dirty="0" smtClean="0"/>
              <a:t>, nutriólogo experto dice que “nada mejor para tu salud que tomar Immunocal”</a:t>
            </a:r>
          </a:p>
          <a:p>
            <a:r>
              <a:rPr lang="es-MX" baseline="0" dirty="0" smtClean="0"/>
              <a:t>Y como ellos hay muchos otros, son opiniones de los investigadores mas respetados en diversas áreas.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5612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Immunotec</a:t>
            </a:r>
            <a:r>
              <a:rPr lang="es-MX" baseline="0" dirty="0" smtClean="0"/>
              <a:t> ha hecho una familia de productos que hacen tu vida mejor, con productos que dan resultados… Quiero contarte algunos testimonios.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3269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Asi</a:t>
            </a:r>
            <a:r>
              <a:rPr lang="es-MX" dirty="0" smtClean="0"/>
              <a:t>,</a:t>
            </a:r>
            <a:r>
              <a:rPr lang="es-MX" baseline="0" dirty="0" smtClean="0"/>
              <a:t> MEJORANDO la vida de tu familia, y ayudando a mejorar la vida de otros, vamos a hacer un mundo Mejor… a través de productos con ciencia, pero esa es solo una área de nuestra vida…   </a:t>
            </a:r>
            <a:r>
              <a:rPr lang="es-MX" dirty="0" smtClean="0"/>
              <a:t>Immunotec se enfoca en la ciencia de vivir mejor….. AYUDANDO</a:t>
            </a:r>
            <a:r>
              <a:rPr lang="es-MX" baseline="0" dirty="0" smtClean="0"/>
              <a:t> a la gente a tener cuerpos mas fuertes pero también mejores oportunidades.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DBCBA-20A2-45FD-A5A0-15A3806ADC1C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372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98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571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558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544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203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780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845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5748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27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43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591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2BBC4-C1F8-441E-BFEB-EED4DC0D6237}" type="datetimeFigureOut">
              <a:rPr lang="es-MX" smtClean="0"/>
              <a:t>20/01/2018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9BD0-1549-4F72-88D3-51BCFE254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53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18" Type="http://schemas.openxmlformats.org/officeDocument/2006/relationships/image" Target="../media/image19.png"/><Relationship Id="rId3" Type="http://schemas.openxmlformats.org/officeDocument/2006/relationships/image" Target="../media/image68.jpeg"/><Relationship Id="rId21" Type="http://schemas.openxmlformats.org/officeDocument/2006/relationships/image" Target="../media/image81.png"/><Relationship Id="rId7" Type="http://schemas.openxmlformats.org/officeDocument/2006/relationships/image" Target="../media/image71.png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28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23" Type="http://schemas.openxmlformats.org/officeDocument/2006/relationships/image" Target="../media/image83.png"/><Relationship Id="rId10" Type="http://schemas.openxmlformats.org/officeDocument/2006/relationships/image" Target="../media/image74.png"/><Relationship Id="rId19" Type="http://schemas.openxmlformats.org/officeDocument/2006/relationships/image" Target="../media/image79.png"/><Relationship Id="rId4" Type="http://schemas.openxmlformats.org/officeDocument/2006/relationships/image" Target="../media/image53.jpeg"/><Relationship Id="rId9" Type="http://schemas.openxmlformats.org/officeDocument/2006/relationships/image" Target="../media/image73.png"/><Relationship Id="rId14" Type="http://schemas.openxmlformats.org/officeDocument/2006/relationships/image" Target="../media/image76.png"/><Relationship Id="rId22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3.jpeg"/><Relationship Id="rId7" Type="http://schemas.openxmlformats.org/officeDocument/2006/relationships/image" Target="../media/image20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94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2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94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02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94.jpeg"/><Relationship Id="rId7" Type="http://schemas.openxmlformats.org/officeDocument/2006/relationships/image" Target="../media/image119.jpe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11" Type="http://schemas.openxmlformats.org/officeDocument/2006/relationships/image" Target="../media/image123.png"/><Relationship Id="rId5" Type="http://schemas.openxmlformats.org/officeDocument/2006/relationships/image" Target="../media/image102.pn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94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g"/><Relationship Id="rId5" Type="http://schemas.openxmlformats.org/officeDocument/2006/relationships/image" Target="../media/image102.png"/><Relationship Id="rId4" Type="http://schemas.openxmlformats.org/officeDocument/2006/relationships/image" Target="../media/image125.png"/><Relationship Id="rId9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jpe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nniejenningspr.com/elitewire/wp-content/uploads/2017/04/kidsbetterwor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9529"/>
            <a:ext cx="12192000" cy="795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8" y="3350815"/>
            <a:ext cx="2679807" cy="14892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4" y="1471013"/>
            <a:ext cx="2146032" cy="4571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4" y="1896230"/>
            <a:ext cx="3733333" cy="7873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8" y="2511924"/>
            <a:ext cx="3606349" cy="5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11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Image result for very light blu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70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65" y="318142"/>
            <a:ext cx="5551983" cy="87259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946732" y="1575594"/>
            <a:ext cx="4338987" cy="289010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1438041" y="4519676"/>
            <a:ext cx="3476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/>
              <a:t>Comprarlos a un consultor</a:t>
            </a:r>
            <a:endParaRPr lang="es-MX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7713059" y="4519677"/>
            <a:ext cx="306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Adquirir tu membresía.</a:t>
            </a:r>
          </a:p>
        </p:txBody>
      </p:sp>
      <p:pic>
        <p:nvPicPr>
          <p:cNvPr id="2050" name="Picture 2" descr="Image result for couple buy o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058" y="1575594"/>
            <a:ext cx="4338987" cy="289010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38" y="1575594"/>
            <a:ext cx="3691381" cy="279520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889283" y="5257189"/>
            <a:ext cx="4921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Descuento del 30%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Paquete inicial a precio especial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 para producir ingresos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950449" y="1575594"/>
            <a:ext cx="4338987" cy="289010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872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Image result for light gray w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2061072"/>
            <a:ext cx="12194612" cy="47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4" descr="Image result for very light blu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" y="3192"/>
            <a:ext cx="12192001" cy="21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74 CuadroTexto"/>
          <p:cNvSpPr txBox="1"/>
          <p:nvPr/>
        </p:nvSpPr>
        <p:spPr>
          <a:xfrm>
            <a:off x="3303622" y="1185497"/>
            <a:ext cx="1319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002060"/>
                </a:solidFill>
              </a:rPr>
              <a:t>Incluyen</a:t>
            </a:r>
            <a:r>
              <a:rPr lang="en-US" sz="2400" i="1" dirty="0" smtClean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717">
            <a:off x="5729670" y="1003159"/>
            <a:ext cx="1440952" cy="952888"/>
          </a:xfrm>
          <a:prstGeom prst="rect">
            <a:avLst/>
          </a:prstGeom>
        </p:spPr>
      </p:pic>
      <p:sp>
        <p:nvSpPr>
          <p:cNvPr id="147" name="74 CuadroTexto"/>
          <p:cNvSpPr txBox="1"/>
          <p:nvPr/>
        </p:nvSpPr>
        <p:spPr>
          <a:xfrm>
            <a:off x="3263539" y="1492521"/>
            <a:ext cx="2433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</a:rPr>
              <a:t>Oficina</a:t>
            </a:r>
            <a:r>
              <a:rPr lang="en-US" sz="2800" b="1" i="1" dirty="0" smtClean="0">
                <a:solidFill>
                  <a:srgbClr val="002060"/>
                </a:solidFill>
              </a:rPr>
              <a:t> Virtual,</a:t>
            </a:r>
          </a:p>
        </p:txBody>
      </p:sp>
      <p:sp>
        <p:nvSpPr>
          <p:cNvPr id="148" name="74 CuadroTexto"/>
          <p:cNvSpPr txBox="1"/>
          <p:nvPr/>
        </p:nvSpPr>
        <p:spPr>
          <a:xfrm>
            <a:off x="7140347" y="1183826"/>
            <a:ext cx="1799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</a:rPr>
              <a:t>Sistema de</a:t>
            </a:r>
          </a:p>
        </p:txBody>
      </p:sp>
      <p:sp>
        <p:nvSpPr>
          <p:cNvPr id="150" name="74 CuadroTexto"/>
          <p:cNvSpPr txBox="1"/>
          <p:nvPr/>
        </p:nvSpPr>
        <p:spPr>
          <a:xfrm>
            <a:off x="7431975" y="1461717"/>
            <a:ext cx="1487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</a:rPr>
              <a:t>Negocio</a:t>
            </a:r>
            <a:r>
              <a:rPr lang="en-US" sz="2800" b="1" i="1" dirty="0" smtClean="0">
                <a:solidFill>
                  <a:srgbClr val="002060"/>
                </a:solidFill>
              </a:rPr>
              <a:t>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"/>
          <a:stretch/>
        </p:blipFill>
        <p:spPr>
          <a:xfrm>
            <a:off x="-2612" y="-6354"/>
            <a:ext cx="3379124" cy="22048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99" y="931355"/>
            <a:ext cx="1424492" cy="1256004"/>
          </a:xfrm>
          <a:prstGeom prst="rect">
            <a:avLst/>
          </a:prstGeom>
        </p:spPr>
      </p:pic>
      <p:sp>
        <p:nvSpPr>
          <p:cNvPr id="76" name="74 CuadroTexto"/>
          <p:cNvSpPr txBox="1"/>
          <p:nvPr/>
        </p:nvSpPr>
        <p:spPr>
          <a:xfrm>
            <a:off x="10685991" y="1187944"/>
            <a:ext cx="1258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</a:rPr>
              <a:t>Envío</a:t>
            </a:r>
            <a:r>
              <a:rPr lang="en-US" sz="2800" b="1" i="1" dirty="0" smtClean="0">
                <a:solidFill>
                  <a:srgbClr val="002060"/>
                </a:solidFill>
              </a:rPr>
              <a:t> a</a:t>
            </a:r>
          </a:p>
        </p:txBody>
      </p:sp>
      <p:sp>
        <p:nvSpPr>
          <p:cNvPr id="78" name="74 CuadroTexto"/>
          <p:cNvSpPr txBox="1"/>
          <p:nvPr/>
        </p:nvSpPr>
        <p:spPr>
          <a:xfrm>
            <a:off x="10662866" y="1541970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</a:rPr>
              <a:t>domicilio</a:t>
            </a:r>
            <a:endParaRPr lang="en-US" sz="2800" b="1" i="1" dirty="0" smtClean="0">
              <a:solidFill>
                <a:srgbClr val="002060"/>
              </a:solidFill>
            </a:endParaRPr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0" y="2161368"/>
            <a:ext cx="12192000" cy="370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83" y="28233"/>
            <a:ext cx="4748579" cy="860799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4022746" y="2519101"/>
            <a:ext cx="3842954" cy="4218000"/>
            <a:chOff x="4022746" y="2519101"/>
            <a:chExt cx="3842954" cy="4218000"/>
          </a:xfrm>
        </p:grpSpPr>
        <p:grpSp>
          <p:nvGrpSpPr>
            <p:cNvPr id="13" name="Grupo 12"/>
            <p:cNvGrpSpPr/>
            <p:nvPr/>
          </p:nvGrpSpPr>
          <p:grpSpPr>
            <a:xfrm>
              <a:off x="4385730" y="2519101"/>
              <a:ext cx="3479970" cy="4218000"/>
              <a:chOff x="4621118" y="2519101"/>
              <a:chExt cx="3479970" cy="4218000"/>
            </a:xfrm>
          </p:grpSpPr>
          <p:sp>
            <p:nvSpPr>
              <p:cNvPr id="12" name="Rectángulo 11"/>
              <p:cNvSpPr/>
              <p:nvPr/>
            </p:nvSpPr>
            <p:spPr>
              <a:xfrm>
                <a:off x="4671443" y="2579265"/>
                <a:ext cx="3349137" cy="4136728"/>
              </a:xfrm>
              <a:prstGeom prst="rect">
                <a:avLst/>
              </a:prstGeom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1" name="Imagen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118" y="2519101"/>
                <a:ext cx="3479970" cy="4218000"/>
              </a:xfrm>
              <a:prstGeom prst="rect">
                <a:avLst/>
              </a:prstGeom>
            </p:spPr>
          </p:pic>
        </p:grp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746" y="3540714"/>
              <a:ext cx="1452658" cy="1452658"/>
            </a:xfrm>
            <a:prstGeom prst="rect">
              <a:avLst/>
            </a:prstGeom>
          </p:spPr>
        </p:pic>
        <p:sp>
          <p:nvSpPr>
            <p:cNvPr id="145" name="CuadroTexto 144"/>
            <p:cNvSpPr txBox="1"/>
            <p:nvPr/>
          </p:nvSpPr>
          <p:spPr>
            <a:xfrm>
              <a:off x="4656668" y="2805809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Paquete </a:t>
              </a:r>
              <a:r>
                <a:rPr lang="es-MX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</a:t>
              </a:r>
              <a:endPara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6" name="CuadroTexto 145"/>
            <p:cNvSpPr txBox="1"/>
            <p:nvPr/>
          </p:nvSpPr>
          <p:spPr>
            <a:xfrm>
              <a:off x="4532044" y="3042472"/>
              <a:ext cx="22221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Abundancia</a:t>
              </a:r>
              <a:endParaRPr lang="es-MX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3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687604" y="3980422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4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087888" y="3606976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8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767575" y="4309329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9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937759" y="3905194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0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789815" y="4211552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1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679178" y="4513644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4" name="Imagen 1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227" y="4707589"/>
              <a:ext cx="351931" cy="633475"/>
            </a:xfrm>
            <a:prstGeom prst="rect">
              <a:avLst/>
            </a:prstGeom>
          </p:spPr>
        </p:pic>
        <p:pic>
          <p:nvPicPr>
            <p:cNvPr id="135" name="Imagen 13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375" y="4797366"/>
              <a:ext cx="351931" cy="633475"/>
            </a:xfrm>
            <a:prstGeom prst="rect">
              <a:avLst/>
            </a:prstGeom>
          </p:spPr>
        </p:pic>
        <p:pic>
          <p:nvPicPr>
            <p:cNvPr id="127" name="Imagen 12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697" y="4336401"/>
              <a:ext cx="676731" cy="1015097"/>
            </a:xfrm>
            <a:prstGeom prst="rect">
              <a:avLst/>
            </a:prstGeom>
          </p:spPr>
        </p:pic>
        <p:sp>
          <p:nvSpPr>
            <p:cNvPr id="101" name="CuadroTexto 100"/>
            <p:cNvSpPr txBox="1"/>
            <p:nvPr/>
          </p:nvSpPr>
          <p:spPr>
            <a:xfrm>
              <a:off x="6142802" y="6212890"/>
              <a:ext cx="11914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Unica</a:t>
              </a:r>
              <a:r>
                <a:rPr lang="es-MX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vez</a:t>
              </a:r>
              <a:endParaRPr lang="es-MX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" name="77 Rectángulo"/>
            <p:cNvSpPr/>
            <p:nvPr/>
          </p:nvSpPr>
          <p:spPr>
            <a:xfrm>
              <a:off x="5201475" y="5625636"/>
              <a:ext cx="118173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6000" b="1" i="1" cap="none" spc="50" dirty="0" smtClean="0">
                  <a:ln w="11430"/>
                  <a:solidFill>
                    <a:srgbClr val="00206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$9,</a:t>
              </a:r>
              <a:endParaRPr lang="es-ES" sz="6000" b="1" i="1" cap="none" spc="50" dirty="0">
                <a:ln w="11430"/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551" y="3748788"/>
              <a:ext cx="1452658" cy="1452658"/>
            </a:xfrm>
            <a:prstGeom prst="rect">
              <a:avLst/>
            </a:prstGeom>
          </p:spPr>
        </p:pic>
        <p:sp>
          <p:nvSpPr>
            <p:cNvPr id="94" name="77 Rectángulo"/>
            <p:cNvSpPr/>
            <p:nvPr/>
          </p:nvSpPr>
          <p:spPr>
            <a:xfrm>
              <a:off x="6200126" y="5668340"/>
              <a:ext cx="114165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4800" b="1" i="1" cap="none" spc="50" dirty="0" smtClean="0">
                  <a:ln w="11430"/>
                  <a:solidFill>
                    <a:srgbClr val="00206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962</a:t>
              </a:r>
              <a:endParaRPr lang="es-ES" sz="4800" b="1" i="1" cap="none" spc="50" dirty="0">
                <a:ln w="11430"/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9" name="77 Rectángulo"/>
            <p:cNvSpPr/>
            <p:nvPr/>
          </p:nvSpPr>
          <p:spPr>
            <a:xfrm>
              <a:off x="5637767" y="5303348"/>
              <a:ext cx="182389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3600" b="1" i="1" cap="none" spc="50" dirty="0" smtClean="0">
                  <a:ln w="11430"/>
                  <a:solidFill>
                    <a:schemeClr val="bg1">
                      <a:lumMod val="75000"/>
                    </a:schemeClr>
                  </a:solidFill>
                </a:rPr>
                <a:t>$16,</a:t>
              </a:r>
              <a:r>
                <a:rPr lang="es-ES" sz="3200" b="1" i="1" cap="none" spc="50" dirty="0" smtClean="0">
                  <a:ln w="11430"/>
                  <a:solidFill>
                    <a:schemeClr val="bg1">
                      <a:lumMod val="75000"/>
                    </a:schemeClr>
                  </a:solidFill>
                </a:rPr>
                <a:t>799</a:t>
              </a:r>
              <a:endParaRPr lang="es-ES" sz="3200" b="1" i="1" cap="none" spc="50" dirty="0">
                <a:ln w="11430"/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7" name="CuadroTexto 156"/>
            <p:cNvSpPr txBox="1"/>
            <p:nvPr/>
          </p:nvSpPr>
          <p:spPr>
            <a:xfrm rot="19216779">
              <a:off x="4646239" y="5774223"/>
              <a:ext cx="936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solo</a:t>
              </a:r>
              <a:endParaRPr lang="es-MX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CuadroTexto 142"/>
            <p:cNvSpPr txBox="1"/>
            <p:nvPr/>
          </p:nvSpPr>
          <p:spPr>
            <a:xfrm>
              <a:off x="6011855" y="5180220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i="1" dirty="0" smtClean="0">
                  <a:solidFill>
                    <a:schemeClr val="bg1">
                      <a:lumMod val="65000"/>
                    </a:schemeClr>
                  </a:solidFill>
                </a:rPr>
                <a:t>valor de</a:t>
              </a:r>
              <a:endParaRPr lang="es-MX" sz="2000" b="1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091" y="3012359"/>
              <a:ext cx="1044343" cy="628540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8198712" y="2521045"/>
            <a:ext cx="3699307" cy="4218000"/>
            <a:chOff x="8198712" y="2521045"/>
            <a:chExt cx="3699307" cy="4218000"/>
          </a:xfrm>
        </p:grpSpPr>
        <p:pic>
          <p:nvPicPr>
            <p:cNvPr id="113" name="Imagen 1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376" y="4575732"/>
              <a:ext cx="351931" cy="633475"/>
            </a:xfrm>
            <a:prstGeom prst="rect">
              <a:avLst/>
            </a:prstGeom>
          </p:spPr>
        </p:pic>
        <p:grpSp>
          <p:nvGrpSpPr>
            <p:cNvPr id="162" name="Grupo 161"/>
            <p:cNvGrpSpPr/>
            <p:nvPr/>
          </p:nvGrpSpPr>
          <p:grpSpPr>
            <a:xfrm>
              <a:off x="8418049" y="2521045"/>
              <a:ext cx="3479970" cy="4218000"/>
              <a:chOff x="4621118" y="2519101"/>
              <a:chExt cx="3479970" cy="4218000"/>
            </a:xfrm>
          </p:grpSpPr>
          <p:sp>
            <p:nvSpPr>
              <p:cNvPr id="163" name="Rectángulo 162"/>
              <p:cNvSpPr/>
              <p:nvPr/>
            </p:nvSpPr>
            <p:spPr>
              <a:xfrm>
                <a:off x="4671443" y="2579265"/>
                <a:ext cx="3349137" cy="4136728"/>
              </a:xfrm>
              <a:prstGeom prst="rect">
                <a:avLst/>
              </a:prstGeom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64" name="Imagen 16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118" y="2519101"/>
                <a:ext cx="3479970" cy="4218000"/>
              </a:xfrm>
              <a:prstGeom prst="rect">
                <a:avLst/>
              </a:prstGeom>
            </p:spPr>
          </p:pic>
        </p:grpSp>
        <p:pic>
          <p:nvPicPr>
            <p:cNvPr id="112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601849" y="2793714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1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690646" y="3115406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2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777610" y="3437089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3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863633" y="3762447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6" name="Imagen 1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712" y="2980056"/>
              <a:ext cx="1452658" cy="1452658"/>
            </a:xfrm>
            <a:prstGeom prst="rect">
              <a:avLst/>
            </a:prstGeom>
          </p:spPr>
        </p:pic>
        <p:pic>
          <p:nvPicPr>
            <p:cNvPr id="105" name="Imagen 104" descr="Product_MiFormShakeChocolate_MX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957" y="4011977"/>
              <a:ext cx="851794" cy="973479"/>
            </a:xfrm>
            <a:prstGeom prst="rect">
              <a:avLst/>
            </a:prstGeom>
          </p:spPr>
        </p:pic>
        <p:pic>
          <p:nvPicPr>
            <p:cNvPr id="106" name="Imagen 105" descr="Product_MiFormShakeChocolate_MX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129" y="4230750"/>
              <a:ext cx="851794" cy="973479"/>
            </a:xfrm>
            <a:prstGeom prst="rect">
              <a:avLst/>
            </a:prstGeom>
          </p:spPr>
        </p:pic>
        <p:pic>
          <p:nvPicPr>
            <p:cNvPr id="114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006286" y="3356837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4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9904063" y="3663507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5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9807960" y="3966619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8" name="CuadroTexto 107"/>
            <p:cNvSpPr txBox="1"/>
            <p:nvPr/>
          </p:nvSpPr>
          <p:spPr>
            <a:xfrm>
              <a:off x="10447761" y="6183094"/>
              <a:ext cx="11914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Unica</a:t>
              </a:r>
              <a:r>
                <a:rPr lang="es-MX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vez</a:t>
              </a:r>
              <a:endParaRPr lang="es-MX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1" name="77 Rectángulo"/>
            <p:cNvSpPr/>
            <p:nvPr/>
          </p:nvSpPr>
          <p:spPr>
            <a:xfrm>
              <a:off x="9066810" y="5604744"/>
              <a:ext cx="157767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6000" b="1" i="1" cap="none" spc="50" dirty="0" smtClean="0">
                  <a:ln w="11430"/>
                  <a:solidFill>
                    <a:srgbClr val="00206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$14,</a:t>
              </a:r>
              <a:endParaRPr lang="es-ES" sz="6000" b="1" i="1" cap="none" spc="50" dirty="0">
                <a:ln w="11430"/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98" name="Imagen 9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087" y="3887138"/>
              <a:ext cx="1039131" cy="1344677"/>
            </a:xfrm>
            <a:prstGeom prst="rect">
              <a:avLst/>
            </a:prstGeom>
          </p:spPr>
        </p:pic>
        <p:pic>
          <p:nvPicPr>
            <p:cNvPr id="115" name="Imagen 11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0218" y="4617068"/>
              <a:ext cx="351931" cy="633475"/>
            </a:xfrm>
            <a:prstGeom prst="rect">
              <a:avLst/>
            </a:prstGeom>
          </p:spPr>
        </p:pic>
        <p:pic>
          <p:nvPicPr>
            <p:cNvPr id="116" name="Imagen 1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1398" y="4559038"/>
              <a:ext cx="351931" cy="633475"/>
            </a:xfrm>
            <a:prstGeom prst="rect">
              <a:avLst/>
            </a:prstGeom>
          </p:spPr>
        </p:pic>
        <p:pic>
          <p:nvPicPr>
            <p:cNvPr id="117" name="Imagen 11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8286" y="4613805"/>
              <a:ext cx="351931" cy="633475"/>
            </a:xfrm>
            <a:prstGeom prst="rect">
              <a:avLst/>
            </a:prstGeom>
          </p:spPr>
        </p:pic>
        <p:pic>
          <p:nvPicPr>
            <p:cNvPr id="118" name="Imagen 11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8160" y="4673130"/>
              <a:ext cx="351931" cy="633475"/>
            </a:xfrm>
            <a:prstGeom prst="rect">
              <a:avLst/>
            </a:prstGeom>
          </p:spPr>
        </p:pic>
        <p:pic>
          <p:nvPicPr>
            <p:cNvPr id="120" name="Imagen 1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7848" y="4589833"/>
              <a:ext cx="351931" cy="633475"/>
            </a:xfrm>
            <a:prstGeom prst="rect">
              <a:avLst/>
            </a:prstGeom>
          </p:spPr>
        </p:pic>
        <p:pic>
          <p:nvPicPr>
            <p:cNvPr id="80" name="Imagen 7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4058" y="4156946"/>
              <a:ext cx="573265" cy="875173"/>
            </a:xfrm>
            <a:prstGeom prst="rect">
              <a:avLst/>
            </a:prstGeom>
          </p:spPr>
        </p:pic>
        <p:pic>
          <p:nvPicPr>
            <p:cNvPr id="119" name="Imagen 1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6223" y="4175218"/>
              <a:ext cx="676731" cy="1015097"/>
            </a:xfrm>
            <a:prstGeom prst="rect">
              <a:avLst/>
            </a:prstGeom>
          </p:spPr>
        </p:pic>
        <p:sp>
          <p:nvSpPr>
            <p:cNvPr id="132" name="CuadroTexto 131"/>
            <p:cNvSpPr txBox="1"/>
            <p:nvPr/>
          </p:nvSpPr>
          <p:spPr>
            <a:xfrm>
              <a:off x="10053277" y="2606719"/>
              <a:ext cx="1137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Éxito</a:t>
              </a:r>
              <a:endPara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77 Rectángulo"/>
            <p:cNvSpPr/>
            <p:nvPr/>
          </p:nvSpPr>
          <p:spPr>
            <a:xfrm>
              <a:off x="10457985" y="5647448"/>
              <a:ext cx="114165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4800" b="1" i="1" cap="none" spc="50" dirty="0" smtClean="0">
                  <a:ln w="11430"/>
                  <a:solidFill>
                    <a:srgbClr val="00206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601</a:t>
              </a:r>
              <a:endParaRPr lang="es-ES" sz="4800" b="1" i="1" cap="none" spc="50" dirty="0">
                <a:ln w="11430"/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8" name="77 Rectángulo"/>
            <p:cNvSpPr/>
            <p:nvPr/>
          </p:nvSpPr>
          <p:spPr>
            <a:xfrm>
              <a:off x="9882589" y="5283901"/>
              <a:ext cx="182389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3600" b="1" i="1" cap="none" spc="50" dirty="0" smtClean="0">
                  <a:ln w="11430"/>
                  <a:solidFill>
                    <a:schemeClr val="bg1">
                      <a:lumMod val="75000"/>
                    </a:schemeClr>
                  </a:solidFill>
                </a:rPr>
                <a:t>$22,</a:t>
              </a:r>
              <a:r>
                <a:rPr lang="es-ES" sz="3200" b="1" i="1" cap="none" spc="50" dirty="0" smtClean="0">
                  <a:ln w="11430"/>
                  <a:solidFill>
                    <a:schemeClr val="bg1">
                      <a:lumMod val="75000"/>
                    </a:schemeClr>
                  </a:solidFill>
                </a:rPr>
                <a:t>869</a:t>
              </a:r>
              <a:endParaRPr lang="es-ES" sz="3200" b="1" i="1" cap="none" spc="50" dirty="0">
                <a:ln w="11430"/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60" name="CuadroTexto 159"/>
            <p:cNvSpPr txBox="1"/>
            <p:nvPr/>
          </p:nvSpPr>
          <p:spPr>
            <a:xfrm rot="19216779">
              <a:off x="8494796" y="5701879"/>
              <a:ext cx="936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solo</a:t>
              </a:r>
              <a:endParaRPr lang="es-MX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" name="CuadroTexto 109"/>
            <p:cNvSpPr txBox="1"/>
            <p:nvPr/>
          </p:nvSpPr>
          <p:spPr>
            <a:xfrm>
              <a:off x="10206367" y="5137077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i="1" dirty="0" smtClean="0">
                  <a:solidFill>
                    <a:schemeClr val="bg1">
                      <a:lumMod val="65000"/>
                    </a:schemeClr>
                  </a:solidFill>
                </a:rPr>
                <a:t>valor de</a:t>
              </a:r>
              <a:endParaRPr lang="es-MX" sz="2000" b="1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97" name="Imagen 9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03457">
              <a:off x="10581530" y="2824003"/>
              <a:ext cx="1044343" cy="628540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280333" y="2518301"/>
            <a:ext cx="3492689" cy="4218000"/>
            <a:chOff x="280333" y="2518301"/>
            <a:chExt cx="3492689" cy="4218000"/>
          </a:xfrm>
        </p:grpSpPr>
        <p:grpSp>
          <p:nvGrpSpPr>
            <p:cNvPr id="144" name="Grupo 143"/>
            <p:cNvGrpSpPr/>
            <p:nvPr/>
          </p:nvGrpSpPr>
          <p:grpSpPr>
            <a:xfrm>
              <a:off x="293052" y="2518301"/>
              <a:ext cx="3479970" cy="4218000"/>
              <a:chOff x="4621118" y="2519101"/>
              <a:chExt cx="3479970" cy="4218000"/>
            </a:xfrm>
          </p:grpSpPr>
          <p:sp>
            <p:nvSpPr>
              <p:cNvPr id="152" name="Rectángulo 151"/>
              <p:cNvSpPr/>
              <p:nvPr/>
            </p:nvSpPr>
            <p:spPr>
              <a:xfrm>
                <a:off x="4671443" y="2579265"/>
                <a:ext cx="3349137" cy="4136728"/>
              </a:xfrm>
              <a:prstGeom prst="rect">
                <a:avLst/>
              </a:prstGeom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53" name="Imagen 15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118" y="2519101"/>
                <a:ext cx="3479970" cy="4218000"/>
              </a:xfrm>
              <a:prstGeom prst="rect">
                <a:avLst/>
              </a:prstGeom>
            </p:spPr>
          </p:pic>
        </p:grpSp>
        <p:sp>
          <p:nvSpPr>
            <p:cNvPr id="42" name="CuadroTexto 41"/>
            <p:cNvSpPr txBox="1"/>
            <p:nvPr/>
          </p:nvSpPr>
          <p:spPr>
            <a:xfrm>
              <a:off x="1095010" y="2837374"/>
              <a:ext cx="1611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Paquete</a:t>
              </a:r>
              <a:endPara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6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0333" y="3477374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8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86512" y="3812245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9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08058" y="4147544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0" name="NUEVOImmunocal MX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29604" y="4487218"/>
              <a:ext cx="1501860" cy="8373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7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65902" y="3831985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1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06080" y="4154798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2" name="NUEVOImmunocal Platinum MEX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736588" y="4465842"/>
              <a:ext cx="1595726" cy="8896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9" name="CuadroTexto 78"/>
            <p:cNvSpPr txBox="1"/>
            <p:nvPr/>
          </p:nvSpPr>
          <p:spPr>
            <a:xfrm>
              <a:off x="2124551" y="6159949"/>
              <a:ext cx="11914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Unica</a:t>
              </a:r>
              <a:r>
                <a:rPr lang="es-MX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vez</a:t>
              </a:r>
              <a:endParaRPr lang="es-MX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CuadroTexto 80"/>
            <p:cNvSpPr txBox="1"/>
            <p:nvPr/>
          </p:nvSpPr>
          <p:spPr>
            <a:xfrm rot="19216779">
              <a:off x="602422" y="5729586"/>
              <a:ext cx="936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solo</a:t>
              </a:r>
              <a:endParaRPr lang="es-MX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77 Rectángulo"/>
            <p:cNvSpPr/>
            <p:nvPr/>
          </p:nvSpPr>
          <p:spPr>
            <a:xfrm>
              <a:off x="1162301" y="5591327"/>
              <a:ext cx="118173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6000" b="1" i="1" cap="none" spc="50" dirty="0" smtClean="0">
                  <a:ln w="11430"/>
                  <a:solidFill>
                    <a:srgbClr val="00206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$8,</a:t>
              </a:r>
              <a:endParaRPr lang="es-ES" sz="6000" b="1" i="1" cap="none" spc="50" dirty="0">
                <a:ln w="11430"/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2" name="77 Rectángulo"/>
            <p:cNvSpPr/>
            <p:nvPr/>
          </p:nvSpPr>
          <p:spPr>
            <a:xfrm>
              <a:off x="2114228" y="5622127"/>
              <a:ext cx="114165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4800" b="1" i="1" cap="none" spc="50" dirty="0" smtClean="0">
                  <a:ln w="11430"/>
                  <a:solidFill>
                    <a:srgbClr val="00206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146</a:t>
              </a:r>
              <a:endParaRPr lang="es-ES" sz="4800" b="1" i="1" cap="none" spc="50" dirty="0">
                <a:ln w="11430"/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5" name="77 Rectángulo"/>
            <p:cNvSpPr/>
            <p:nvPr/>
          </p:nvSpPr>
          <p:spPr>
            <a:xfrm>
              <a:off x="1585862" y="5286780"/>
              <a:ext cx="182389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3600" b="1" i="1" cap="none" spc="50" dirty="0" smtClean="0">
                  <a:ln w="11430"/>
                  <a:solidFill>
                    <a:schemeClr val="bg1">
                      <a:lumMod val="75000"/>
                    </a:schemeClr>
                  </a:solidFill>
                </a:rPr>
                <a:t>$13,</a:t>
              </a:r>
              <a:r>
                <a:rPr lang="es-ES" sz="3200" b="1" i="1" cap="none" spc="50" dirty="0" smtClean="0">
                  <a:ln w="11430"/>
                  <a:solidFill>
                    <a:schemeClr val="bg1">
                      <a:lumMod val="75000"/>
                    </a:schemeClr>
                  </a:solidFill>
                </a:rPr>
                <a:t>646</a:t>
              </a:r>
              <a:endParaRPr lang="es-ES" sz="3200" b="1" i="1" cap="none" spc="50" dirty="0">
                <a:ln w="11430"/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0" name="CuadroTexto 99"/>
            <p:cNvSpPr txBox="1"/>
            <p:nvPr/>
          </p:nvSpPr>
          <p:spPr>
            <a:xfrm>
              <a:off x="1669018" y="3211079"/>
              <a:ext cx="1421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Éxito</a:t>
              </a:r>
              <a:endParaRPr lang="es-MX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7" name="CuadroTexto 106"/>
            <p:cNvSpPr txBox="1"/>
            <p:nvPr/>
          </p:nvSpPr>
          <p:spPr>
            <a:xfrm>
              <a:off x="2431526" y="3101109"/>
              <a:ext cx="541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</a:t>
              </a:r>
              <a:endPara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CuadroTexto 132"/>
            <p:cNvSpPr txBox="1"/>
            <p:nvPr/>
          </p:nvSpPr>
          <p:spPr>
            <a:xfrm>
              <a:off x="1909758" y="5157388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i="1" dirty="0" smtClean="0">
                  <a:solidFill>
                    <a:schemeClr val="bg1">
                      <a:lumMod val="65000"/>
                    </a:schemeClr>
                  </a:solidFill>
                </a:rPr>
                <a:t>valor de</a:t>
              </a:r>
              <a:endParaRPr lang="es-MX" sz="2000" b="1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70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14" descr="Image result for very light blu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59 Rectángulo redondeado"/>
          <p:cNvSpPr/>
          <p:nvPr/>
        </p:nvSpPr>
        <p:spPr>
          <a:xfrm>
            <a:off x="4156305" y="1902293"/>
            <a:ext cx="5976664" cy="2438980"/>
          </a:xfrm>
          <a:prstGeom prst="roundRect">
            <a:avLst/>
          </a:prstGeom>
          <a:gradFill flip="none" rotWithShape="1">
            <a:gsLst>
              <a:gs pos="0">
                <a:srgbClr val="FF8409">
                  <a:tint val="66000"/>
                  <a:satMod val="160000"/>
                </a:srgbClr>
              </a:gs>
              <a:gs pos="50000">
                <a:srgbClr val="FF8409">
                  <a:tint val="44500"/>
                  <a:satMod val="160000"/>
                </a:srgbClr>
              </a:gs>
              <a:gs pos="100000">
                <a:srgbClr val="FF840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39 Elipse"/>
          <p:cNvSpPr/>
          <p:nvPr/>
        </p:nvSpPr>
        <p:spPr>
          <a:xfrm>
            <a:off x="4278703" y="1974301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>
            <a:off x="4278703" y="2694381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6" name="45 Elipse"/>
          <p:cNvSpPr/>
          <p:nvPr/>
        </p:nvSpPr>
        <p:spPr>
          <a:xfrm>
            <a:off x="4278703" y="3414461"/>
            <a:ext cx="432048" cy="4320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cxnSp>
        <p:nvCxnSpPr>
          <p:cNvPr id="42" name="41 Conector recto de flecha"/>
          <p:cNvCxnSpPr/>
          <p:nvPr/>
        </p:nvCxnSpPr>
        <p:spPr>
          <a:xfrm>
            <a:off x="3315685" y="3088980"/>
            <a:ext cx="806048" cy="54150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flipV="1">
            <a:off x="3395196" y="2885453"/>
            <a:ext cx="726537" cy="49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V="1">
            <a:off x="3315685" y="2262335"/>
            <a:ext cx="806049" cy="36003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Elipse"/>
          <p:cNvSpPr/>
          <p:nvPr/>
        </p:nvSpPr>
        <p:spPr>
          <a:xfrm>
            <a:off x="2553554" y="2539870"/>
            <a:ext cx="694344" cy="694344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2553554" y="2551526"/>
            <a:ext cx="715259" cy="646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endParaRPr lang="es-MX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" name="Picture 1" descr="C:\Users\Carlos\Documents\IMMunotec\chica-senaland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38336" y="2974560"/>
            <a:ext cx="2044445" cy="3787671"/>
          </a:xfrm>
          <a:prstGeom prst="rect">
            <a:avLst/>
          </a:prstGeom>
          <a:noFill/>
        </p:spPr>
      </p:pic>
      <p:sp>
        <p:nvSpPr>
          <p:cNvPr id="100" name="99 CuadroTexto"/>
          <p:cNvSpPr txBox="1"/>
          <p:nvPr/>
        </p:nvSpPr>
        <p:spPr>
          <a:xfrm>
            <a:off x="5740482" y="1935392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10%</a:t>
            </a:r>
          </a:p>
        </p:txBody>
      </p:sp>
      <p:sp>
        <p:nvSpPr>
          <p:cNvPr id="114" name="113 CuadroTexto"/>
          <p:cNvSpPr txBox="1"/>
          <p:nvPr/>
        </p:nvSpPr>
        <p:spPr>
          <a:xfrm>
            <a:off x="7706316" y="1902293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</a:t>
            </a:r>
            <a:r>
              <a:rPr lang="en-US" sz="2800" b="1" dirty="0" smtClean="0"/>
              <a:t>640</a:t>
            </a:r>
            <a:endParaRPr lang="en-US" sz="2800" b="1" dirty="0"/>
          </a:p>
        </p:txBody>
      </p:sp>
      <p:sp>
        <p:nvSpPr>
          <p:cNvPr id="112" name="111 CuadroTexto"/>
          <p:cNvSpPr txBox="1"/>
          <p:nvPr/>
        </p:nvSpPr>
        <p:spPr>
          <a:xfrm>
            <a:off x="5740482" y="2622373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15%</a:t>
            </a:r>
          </a:p>
        </p:txBody>
      </p:sp>
      <p:sp>
        <p:nvSpPr>
          <p:cNvPr id="115" name="114 CuadroTexto"/>
          <p:cNvSpPr txBox="1"/>
          <p:nvPr/>
        </p:nvSpPr>
        <p:spPr>
          <a:xfrm>
            <a:off x="7684697" y="2613081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</a:t>
            </a:r>
            <a:r>
              <a:rPr lang="en-US" sz="2800" b="1" dirty="0" smtClean="0"/>
              <a:t>960 </a:t>
            </a:r>
            <a:r>
              <a:rPr lang="en-US" sz="2800" b="1" dirty="0"/>
              <a:t>x c/u</a:t>
            </a:r>
          </a:p>
        </p:txBody>
      </p:sp>
      <p:sp>
        <p:nvSpPr>
          <p:cNvPr id="116" name="115 CuadroTexto"/>
          <p:cNvSpPr txBox="1"/>
          <p:nvPr/>
        </p:nvSpPr>
        <p:spPr>
          <a:xfrm>
            <a:off x="7473903" y="3477178"/>
            <a:ext cx="229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1,600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c/u</a:t>
            </a:r>
          </a:p>
        </p:txBody>
      </p:sp>
      <p:sp>
        <p:nvSpPr>
          <p:cNvPr id="121" name="120 CuadroTexto"/>
          <p:cNvSpPr txBox="1"/>
          <p:nvPr/>
        </p:nvSpPr>
        <p:spPr>
          <a:xfrm>
            <a:off x="4311419" y="19572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22" name="121 CuadroTexto"/>
          <p:cNvSpPr txBox="1"/>
          <p:nvPr/>
        </p:nvSpPr>
        <p:spPr>
          <a:xfrm>
            <a:off x="4333037" y="26772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23" name="122 CuadroTexto"/>
          <p:cNvSpPr txBox="1"/>
          <p:nvPr/>
        </p:nvSpPr>
        <p:spPr>
          <a:xfrm>
            <a:off x="4333037" y="33973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556208" y="524386"/>
            <a:ext cx="437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Comisión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por</a:t>
            </a:r>
            <a:r>
              <a:rPr lang="en-US" sz="2400" dirty="0">
                <a:solidFill>
                  <a:srgbClr val="002060"/>
                </a:solidFill>
              </a:rPr>
              <a:t> la PRIMER </a:t>
            </a:r>
            <a:r>
              <a:rPr lang="en-US" sz="2400" dirty="0" smtClean="0">
                <a:solidFill>
                  <a:srgbClr val="002060"/>
                </a:solidFill>
              </a:rPr>
              <a:t>COMPRA</a:t>
            </a:r>
            <a:endParaRPr lang="es-MX" sz="2400" dirty="0">
              <a:solidFill>
                <a:srgbClr val="002060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708449" y="1380235"/>
            <a:ext cx="1704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002060"/>
                </a:solidFill>
              </a:rPr>
              <a:t>Ejemplo</a:t>
            </a:r>
            <a:r>
              <a:rPr lang="en-US" sz="1600" i="1" dirty="0">
                <a:solidFill>
                  <a:srgbClr val="002060"/>
                </a:solidFill>
              </a:rPr>
              <a:t> con</a:t>
            </a:r>
          </a:p>
          <a:p>
            <a:r>
              <a:rPr lang="en-US" sz="1600" i="1" dirty="0" err="1">
                <a:solidFill>
                  <a:srgbClr val="002060"/>
                </a:solidFill>
              </a:rPr>
              <a:t>Paquetes</a:t>
            </a:r>
            <a:r>
              <a:rPr lang="en-US" sz="1600" i="1" dirty="0">
                <a:solidFill>
                  <a:srgbClr val="002060"/>
                </a:solidFill>
              </a:rPr>
              <a:t> de </a:t>
            </a:r>
            <a:r>
              <a:rPr lang="en-US" sz="1600" i="1" dirty="0" err="1">
                <a:solidFill>
                  <a:srgbClr val="002060"/>
                </a:solidFill>
              </a:rPr>
              <a:t>Éxito</a:t>
            </a:r>
            <a:r>
              <a:rPr lang="en-US" sz="1600" i="1" dirty="0">
                <a:solidFill>
                  <a:srgbClr val="002060"/>
                </a:solidFill>
              </a:rPr>
              <a:t>:</a:t>
            </a:r>
            <a:endParaRPr lang="es-MX" sz="1600" i="1" dirty="0">
              <a:solidFill>
                <a:srgbClr val="002060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4774788" y="4361135"/>
            <a:ext cx="4588103" cy="1323439"/>
            <a:chOff x="4774788" y="4361135"/>
            <a:chExt cx="4588103" cy="1323439"/>
          </a:xfrm>
        </p:grpSpPr>
        <p:sp>
          <p:nvSpPr>
            <p:cNvPr id="57" name="56 CuadroTexto"/>
            <p:cNvSpPr txBox="1"/>
            <p:nvPr/>
          </p:nvSpPr>
          <p:spPr>
            <a:xfrm>
              <a:off x="6278392" y="4361135"/>
              <a:ext cx="308449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8000" b="1" spc="50" dirty="0" smtClean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$8,000</a:t>
              </a:r>
              <a:endParaRPr lang="en-US" sz="6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4774788" y="4564093"/>
              <a:ext cx="1673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x</a:t>
              </a:r>
              <a:r>
                <a:rPr lang="en-US" sz="2800" dirty="0" smtClean="0">
                  <a:solidFill>
                    <a:srgbClr val="002060"/>
                  </a:solidFill>
                </a:rPr>
                <a:t> $1,600…</a:t>
              </a:r>
              <a:endParaRPr lang="es-MX" sz="2800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63" name="62 Conector recto"/>
          <p:cNvCxnSpPr/>
          <p:nvPr/>
        </p:nvCxnSpPr>
        <p:spPr>
          <a:xfrm>
            <a:off x="4660361" y="2469065"/>
            <a:ext cx="417646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4660361" y="3261153"/>
            <a:ext cx="41044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70 CuadroTexto"/>
          <p:cNvSpPr txBox="1"/>
          <p:nvPr/>
        </p:nvSpPr>
        <p:spPr>
          <a:xfrm>
            <a:off x="3724257" y="117292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Inscritos</a:t>
            </a:r>
            <a:endParaRPr lang="es-MX" dirty="0">
              <a:solidFill>
                <a:srgbClr val="002060"/>
              </a:solidFill>
            </a:endParaRPr>
          </a:p>
        </p:txBody>
      </p:sp>
      <p:grpSp>
        <p:nvGrpSpPr>
          <p:cNvPr id="89" name="88 Grupo"/>
          <p:cNvGrpSpPr/>
          <p:nvPr/>
        </p:nvGrpSpPr>
        <p:grpSpPr>
          <a:xfrm>
            <a:off x="4841843" y="3045130"/>
            <a:ext cx="2410806" cy="1335053"/>
            <a:chOff x="7164288" y="2924944"/>
            <a:chExt cx="2410806" cy="1335053"/>
          </a:xfrm>
        </p:grpSpPr>
        <p:sp>
          <p:nvSpPr>
            <p:cNvPr id="94" name="93 CuadroTexto"/>
            <p:cNvSpPr txBox="1"/>
            <p:nvPr/>
          </p:nvSpPr>
          <p:spPr>
            <a:xfrm>
              <a:off x="7164288" y="2924944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i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s-MX" sz="7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64 CuadroTexto"/>
            <p:cNvSpPr txBox="1"/>
            <p:nvPr/>
          </p:nvSpPr>
          <p:spPr>
            <a:xfrm>
              <a:off x="7673015" y="3244914"/>
              <a:ext cx="13069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 </a:t>
              </a:r>
              <a:r>
                <a:rPr lang="en-US" sz="2000" b="1" i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delante</a:t>
              </a:r>
              <a:endParaRPr lang="es-MX" sz="2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65 CuadroTexto"/>
            <p:cNvSpPr txBox="1"/>
            <p:nvPr/>
          </p:nvSpPr>
          <p:spPr>
            <a:xfrm>
              <a:off x="7644698" y="3501008"/>
              <a:ext cx="873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 </a:t>
              </a:r>
              <a:r>
                <a:rPr lang="en-US" sz="2000" b="1" i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mes</a:t>
              </a:r>
              <a:endParaRPr lang="es-MX" sz="2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67 CuadroTexto"/>
            <p:cNvSpPr txBox="1"/>
            <p:nvPr/>
          </p:nvSpPr>
          <p:spPr>
            <a:xfrm>
              <a:off x="8316416" y="3429000"/>
              <a:ext cx="12586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i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25%</a:t>
              </a:r>
              <a:endParaRPr lang="es-MX" sz="4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74 CuadroTexto"/>
            <p:cNvSpPr txBox="1"/>
            <p:nvPr/>
          </p:nvSpPr>
          <p:spPr>
            <a:xfrm>
              <a:off x="7524328" y="3736776"/>
              <a:ext cx="959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 cobra</a:t>
              </a:r>
              <a:endParaRPr lang="es-MX" sz="2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5452449" y="117292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</a:t>
            </a:r>
            <a:r>
              <a:rPr lang="en-US" dirty="0" err="1">
                <a:solidFill>
                  <a:srgbClr val="002060"/>
                </a:solidFill>
              </a:rPr>
              <a:t>sobre</a:t>
            </a:r>
            <a:endParaRPr lang="es-MX" sz="1400" dirty="0">
              <a:solidFill>
                <a:srgbClr val="002060"/>
              </a:solidFill>
            </a:endParaRPr>
          </a:p>
        </p:txBody>
      </p:sp>
      <p:sp>
        <p:nvSpPr>
          <p:cNvPr id="86" name="85 CuadroTexto"/>
          <p:cNvSpPr txBox="1"/>
          <p:nvPr/>
        </p:nvSpPr>
        <p:spPr>
          <a:xfrm>
            <a:off x="5453360" y="1655999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</a:rPr>
              <a:t>(Inc. 5% Residual)</a:t>
            </a:r>
            <a:endParaRPr lang="es-MX" sz="1200" dirty="0">
              <a:solidFill>
                <a:srgbClr val="002060"/>
              </a:solidFill>
            </a:endParaRPr>
          </a:p>
        </p:txBody>
      </p:sp>
      <p:sp>
        <p:nvSpPr>
          <p:cNvPr id="87" name="86 CuadroTexto"/>
          <p:cNvSpPr txBox="1"/>
          <p:nvPr/>
        </p:nvSpPr>
        <p:spPr>
          <a:xfrm>
            <a:off x="5452449" y="137965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su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compra</a:t>
            </a:r>
            <a:endParaRPr lang="es-MX" sz="1400" dirty="0">
              <a:solidFill>
                <a:srgbClr val="002060"/>
              </a:solidFill>
            </a:endParaRPr>
          </a:p>
        </p:txBody>
      </p:sp>
      <p:sp>
        <p:nvSpPr>
          <p:cNvPr id="88" name="87 CuadroTexto"/>
          <p:cNvSpPr txBox="1"/>
          <p:nvPr/>
        </p:nvSpPr>
        <p:spPr>
          <a:xfrm>
            <a:off x="3724257" y="159567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en el </a:t>
            </a:r>
            <a:r>
              <a:rPr lang="en-US" dirty="0" err="1">
                <a:solidFill>
                  <a:srgbClr val="002060"/>
                </a:solidFill>
              </a:rPr>
              <a:t>mes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97" name="96 CuadroTexto"/>
          <p:cNvSpPr txBox="1"/>
          <p:nvPr/>
        </p:nvSpPr>
        <p:spPr>
          <a:xfrm>
            <a:off x="3724257" y="138894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Personales</a:t>
            </a:r>
            <a:endParaRPr lang="es-MX" dirty="0">
              <a:solidFill>
                <a:srgbClr val="002060"/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4771074" y="5805959"/>
            <a:ext cx="4566328" cy="1107996"/>
            <a:chOff x="4771074" y="5805959"/>
            <a:chExt cx="4566328" cy="1107996"/>
          </a:xfrm>
        </p:grpSpPr>
        <p:sp>
          <p:nvSpPr>
            <p:cNvPr id="61" name="56 CuadroTexto"/>
            <p:cNvSpPr txBox="1"/>
            <p:nvPr/>
          </p:nvSpPr>
          <p:spPr>
            <a:xfrm>
              <a:off x="6312215" y="5805959"/>
              <a:ext cx="302518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6000" b="1" spc="50" dirty="0" smtClean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$</a:t>
              </a:r>
              <a:r>
                <a:rPr lang="en-US" sz="6600" b="1" spc="50" dirty="0" smtClean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16,000</a:t>
              </a:r>
              <a:endPara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69" name="58 CuadroTexto"/>
            <p:cNvSpPr txBox="1"/>
            <p:nvPr/>
          </p:nvSpPr>
          <p:spPr>
            <a:xfrm>
              <a:off x="4771074" y="6160623"/>
              <a:ext cx="1673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x</a:t>
              </a:r>
              <a:r>
                <a:rPr lang="en-US" sz="2800" dirty="0" smtClean="0">
                  <a:solidFill>
                    <a:srgbClr val="002060"/>
                  </a:solidFill>
                </a:rPr>
                <a:t> $1,600</a:t>
              </a:r>
              <a:r>
                <a:rPr lang="en-US" sz="2800" dirty="0">
                  <a:solidFill>
                    <a:srgbClr val="002060"/>
                  </a:solidFill>
                </a:rPr>
                <a:t>…</a:t>
              </a:r>
              <a:endParaRPr lang="es-MX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84" name="53 CuadroTexto"/>
          <p:cNvSpPr txBox="1"/>
          <p:nvPr/>
        </p:nvSpPr>
        <p:spPr>
          <a:xfrm>
            <a:off x="563685" y="793137"/>
            <a:ext cx="3013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de </a:t>
            </a:r>
            <a:r>
              <a:rPr lang="en-US" sz="2000" dirty="0" err="1">
                <a:solidFill>
                  <a:srgbClr val="002060"/>
                </a:solidFill>
              </a:rPr>
              <a:t>tus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Invitados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Personales</a:t>
            </a:r>
            <a:endParaRPr lang="es-MX" sz="2000" dirty="0">
              <a:solidFill>
                <a:srgbClr val="002060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3173653" y="3359734"/>
            <a:ext cx="1537098" cy="1655571"/>
            <a:chOff x="3173653" y="3359734"/>
            <a:chExt cx="1537098" cy="1655571"/>
          </a:xfrm>
        </p:grpSpPr>
        <p:cxnSp>
          <p:nvCxnSpPr>
            <p:cNvPr id="38" name="37 Conector recto de flecha"/>
            <p:cNvCxnSpPr/>
            <p:nvPr/>
          </p:nvCxnSpPr>
          <p:spPr>
            <a:xfrm>
              <a:off x="3863605" y="4768750"/>
              <a:ext cx="350640" cy="7786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48 Elipse"/>
            <p:cNvSpPr/>
            <p:nvPr/>
          </p:nvSpPr>
          <p:spPr>
            <a:xfrm>
              <a:off x="4278703" y="4583257"/>
              <a:ext cx="432048" cy="43204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124" name="123 CuadroTexto"/>
            <p:cNvSpPr txBox="1"/>
            <p:nvPr/>
          </p:nvSpPr>
          <p:spPr>
            <a:xfrm>
              <a:off x="4331547" y="455086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5</a:t>
              </a:r>
              <a:endParaRPr lang="es-MX" sz="2400" dirty="0">
                <a:solidFill>
                  <a:schemeClr val="bg1"/>
                </a:solidFill>
              </a:endParaRPr>
            </a:p>
          </p:txBody>
        </p:sp>
        <p:sp>
          <p:nvSpPr>
            <p:cNvPr id="85" name="48 Elipse"/>
            <p:cNvSpPr/>
            <p:nvPr/>
          </p:nvSpPr>
          <p:spPr>
            <a:xfrm>
              <a:off x="4408567" y="4344681"/>
              <a:ext cx="184118" cy="1841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Conector recto 4"/>
            <p:cNvCxnSpPr/>
            <p:nvPr/>
          </p:nvCxnSpPr>
          <p:spPr>
            <a:xfrm flipH="1" flipV="1">
              <a:off x="3173653" y="3359734"/>
              <a:ext cx="689952" cy="1416802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/>
          <p:cNvGrpSpPr/>
          <p:nvPr/>
        </p:nvGrpSpPr>
        <p:grpSpPr>
          <a:xfrm>
            <a:off x="3036799" y="3437246"/>
            <a:ext cx="1702140" cy="3226195"/>
            <a:chOff x="3036799" y="3437246"/>
            <a:chExt cx="1702140" cy="3226195"/>
          </a:xfrm>
        </p:grpSpPr>
        <p:sp>
          <p:nvSpPr>
            <p:cNvPr id="72" name="48 Elipse"/>
            <p:cNvSpPr/>
            <p:nvPr/>
          </p:nvSpPr>
          <p:spPr>
            <a:xfrm>
              <a:off x="4415191" y="5138486"/>
              <a:ext cx="184118" cy="1841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79" name="48 Elipse"/>
            <p:cNvSpPr/>
            <p:nvPr/>
          </p:nvSpPr>
          <p:spPr>
            <a:xfrm>
              <a:off x="4292051" y="6231393"/>
              <a:ext cx="432048" cy="43204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0" name="123 CuadroTexto"/>
            <p:cNvSpPr txBox="1"/>
            <p:nvPr/>
          </p:nvSpPr>
          <p:spPr>
            <a:xfrm>
              <a:off x="4243290" y="6199005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10</a:t>
              </a:r>
              <a:endParaRPr lang="es-MX" sz="2400" dirty="0">
                <a:solidFill>
                  <a:schemeClr val="bg1"/>
                </a:solidFill>
              </a:endParaRPr>
            </a:p>
          </p:txBody>
        </p:sp>
        <p:sp>
          <p:nvSpPr>
            <p:cNvPr id="81" name="48 Elipse"/>
            <p:cNvSpPr/>
            <p:nvPr/>
          </p:nvSpPr>
          <p:spPr>
            <a:xfrm>
              <a:off x="4409567" y="5395520"/>
              <a:ext cx="184118" cy="1841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2" name="48 Elipse"/>
            <p:cNvSpPr/>
            <p:nvPr/>
          </p:nvSpPr>
          <p:spPr>
            <a:xfrm>
              <a:off x="4409567" y="5655474"/>
              <a:ext cx="184118" cy="1841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3" name="48 Elipse"/>
            <p:cNvSpPr/>
            <p:nvPr/>
          </p:nvSpPr>
          <p:spPr>
            <a:xfrm>
              <a:off x="4415483" y="5923392"/>
              <a:ext cx="184118" cy="1841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37 Conector recto de flecha"/>
            <p:cNvCxnSpPr/>
            <p:nvPr/>
          </p:nvCxnSpPr>
          <p:spPr>
            <a:xfrm>
              <a:off x="3670877" y="6442013"/>
              <a:ext cx="524402" cy="19166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 flipH="1" flipV="1">
              <a:off x="3036799" y="3437246"/>
              <a:ext cx="634078" cy="301634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4" y="57123"/>
            <a:ext cx="6267006" cy="7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70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8040215" y="0"/>
            <a:ext cx="4169334" cy="6858000"/>
            <a:chOff x="8040215" y="0"/>
            <a:chExt cx="4169334" cy="6858000"/>
          </a:xfrm>
        </p:grpSpPr>
        <p:sp>
          <p:nvSpPr>
            <p:cNvPr id="310" name="309 Rectángulo"/>
            <p:cNvSpPr/>
            <p:nvPr/>
          </p:nvSpPr>
          <p:spPr>
            <a:xfrm>
              <a:off x="8040215" y="0"/>
              <a:ext cx="4168479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75" name="174 Elipse"/>
            <p:cNvSpPr/>
            <p:nvPr/>
          </p:nvSpPr>
          <p:spPr>
            <a:xfrm>
              <a:off x="10711576" y="2565638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4" name="193 Elipse"/>
            <p:cNvSpPr/>
            <p:nvPr/>
          </p:nvSpPr>
          <p:spPr>
            <a:xfrm>
              <a:off x="11722225" y="2474006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6" name="225 Elipse"/>
            <p:cNvSpPr/>
            <p:nvPr/>
          </p:nvSpPr>
          <p:spPr>
            <a:xfrm>
              <a:off x="11650218" y="1392097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2" name="241 Elipse"/>
            <p:cNvSpPr/>
            <p:nvPr/>
          </p:nvSpPr>
          <p:spPr>
            <a:xfrm>
              <a:off x="10423544" y="2493630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3" name="242 Elipse"/>
            <p:cNvSpPr/>
            <p:nvPr/>
          </p:nvSpPr>
          <p:spPr>
            <a:xfrm>
              <a:off x="10567560" y="2277606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6" name="245 Elipse"/>
            <p:cNvSpPr/>
            <p:nvPr/>
          </p:nvSpPr>
          <p:spPr>
            <a:xfrm>
              <a:off x="10438040" y="280002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7" name="246 Elipse"/>
            <p:cNvSpPr/>
            <p:nvPr/>
          </p:nvSpPr>
          <p:spPr>
            <a:xfrm>
              <a:off x="10912478" y="2309339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8" name="247 Elipse"/>
            <p:cNvSpPr/>
            <p:nvPr/>
          </p:nvSpPr>
          <p:spPr>
            <a:xfrm>
              <a:off x="11771648" y="1737954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9" name="248 Elipse"/>
            <p:cNvSpPr/>
            <p:nvPr/>
          </p:nvSpPr>
          <p:spPr>
            <a:xfrm>
              <a:off x="11917435" y="144868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0" name="249 Elipse"/>
            <p:cNvSpPr/>
            <p:nvPr/>
          </p:nvSpPr>
          <p:spPr>
            <a:xfrm>
              <a:off x="11850461" y="51002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1" name="250 Elipse"/>
            <p:cNvSpPr/>
            <p:nvPr/>
          </p:nvSpPr>
          <p:spPr>
            <a:xfrm>
              <a:off x="11340036" y="3071468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2" name="251 Elipse"/>
            <p:cNvSpPr/>
            <p:nvPr/>
          </p:nvSpPr>
          <p:spPr>
            <a:xfrm>
              <a:off x="10864954" y="2955647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4" name="253 Elipse"/>
            <p:cNvSpPr/>
            <p:nvPr/>
          </p:nvSpPr>
          <p:spPr>
            <a:xfrm>
              <a:off x="10950733" y="3247589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9" name="278 Elipse"/>
            <p:cNvSpPr/>
            <p:nvPr/>
          </p:nvSpPr>
          <p:spPr>
            <a:xfrm>
              <a:off x="11434194" y="2348438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0" name="279 Elipse"/>
            <p:cNvSpPr/>
            <p:nvPr/>
          </p:nvSpPr>
          <p:spPr>
            <a:xfrm>
              <a:off x="11137728" y="249194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1" name="280 Elipse"/>
            <p:cNvSpPr/>
            <p:nvPr/>
          </p:nvSpPr>
          <p:spPr>
            <a:xfrm>
              <a:off x="11367295" y="2661687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6" name="285 Elipse"/>
            <p:cNvSpPr/>
            <p:nvPr/>
          </p:nvSpPr>
          <p:spPr>
            <a:xfrm>
              <a:off x="10646258" y="3198026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7" name="286 Elipse"/>
            <p:cNvSpPr/>
            <p:nvPr/>
          </p:nvSpPr>
          <p:spPr>
            <a:xfrm>
              <a:off x="11878667" y="87972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3" name="292 Elipse"/>
            <p:cNvSpPr/>
            <p:nvPr/>
          </p:nvSpPr>
          <p:spPr>
            <a:xfrm>
              <a:off x="10301209" y="222881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8" name="347 Elipse"/>
            <p:cNvSpPr/>
            <p:nvPr/>
          </p:nvSpPr>
          <p:spPr>
            <a:xfrm rot="19310757">
              <a:off x="10512440" y="1229128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9" name="348 Elipse"/>
            <p:cNvSpPr/>
            <p:nvPr/>
          </p:nvSpPr>
          <p:spPr>
            <a:xfrm rot="19310757">
              <a:off x="9984707" y="143034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0" name="349 Elipse"/>
            <p:cNvSpPr/>
            <p:nvPr/>
          </p:nvSpPr>
          <p:spPr>
            <a:xfrm rot="19310757">
              <a:off x="10833117" y="157770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1" name="350 Elipse"/>
            <p:cNvSpPr/>
            <p:nvPr/>
          </p:nvSpPr>
          <p:spPr>
            <a:xfrm rot="19310757">
              <a:off x="10331961" y="1483277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2" name="351 Elipse"/>
            <p:cNvSpPr/>
            <p:nvPr/>
          </p:nvSpPr>
          <p:spPr>
            <a:xfrm rot="19310757">
              <a:off x="10109659" y="96493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3" name="352 Elipse"/>
            <p:cNvSpPr/>
            <p:nvPr/>
          </p:nvSpPr>
          <p:spPr>
            <a:xfrm rot="19310757">
              <a:off x="10036622" y="597249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4" name="353 Elipse"/>
            <p:cNvSpPr/>
            <p:nvPr/>
          </p:nvSpPr>
          <p:spPr>
            <a:xfrm rot="19310757">
              <a:off x="10312515" y="74126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5" name="354 Elipse"/>
            <p:cNvSpPr/>
            <p:nvPr/>
          </p:nvSpPr>
          <p:spPr>
            <a:xfrm rot="19310757">
              <a:off x="10992505" y="187010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6" name="355 Elipse"/>
            <p:cNvSpPr/>
            <p:nvPr/>
          </p:nvSpPr>
          <p:spPr>
            <a:xfrm rot="19310757">
              <a:off x="10647878" y="182092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7" name="356 Elipse"/>
            <p:cNvSpPr/>
            <p:nvPr/>
          </p:nvSpPr>
          <p:spPr>
            <a:xfrm rot="19310757">
              <a:off x="10981483" y="107274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8" name="357 Elipse"/>
            <p:cNvSpPr/>
            <p:nvPr/>
          </p:nvSpPr>
          <p:spPr>
            <a:xfrm rot="19310757">
              <a:off x="11455848" y="777816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9" name="358 Elipse"/>
            <p:cNvSpPr/>
            <p:nvPr/>
          </p:nvSpPr>
          <p:spPr>
            <a:xfrm rot="19310757">
              <a:off x="11160170" y="815744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0" name="359 Elipse"/>
            <p:cNvSpPr/>
            <p:nvPr/>
          </p:nvSpPr>
          <p:spPr>
            <a:xfrm rot="19310757">
              <a:off x="11367295" y="189447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2" name="361 Elipse"/>
            <p:cNvSpPr/>
            <p:nvPr/>
          </p:nvSpPr>
          <p:spPr>
            <a:xfrm rot="19310757">
              <a:off x="10185124" y="175210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3" name="362 Elipse"/>
            <p:cNvSpPr/>
            <p:nvPr/>
          </p:nvSpPr>
          <p:spPr>
            <a:xfrm rot="19310757">
              <a:off x="10387984" y="19960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4" name="363 Elipse"/>
            <p:cNvSpPr/>
            <p:nvPr/>
          </p:nvSpPr>
          <p:spPr>
            <a:xfrm rot="19310757">
              <a:off x="10647877" y="380133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5" name="364 Elipse"/>
            <p:cNvSpPr/>
            <p:nvPr/>
          </p:nvSpPr>
          <p:spPr>
            <a:xfrm rot="19310757">
              <a:off x="11199325" y="156914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6" name="365 Elipse"/>
            <p:cNvSpPr/>
            <p:nvPr/>
          </p:nvSpPr>
          <p:spPr>
            <a:xfrm rot="19310757">
              <a:off x="10664103" y="9923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7" name="366 Elipse"/>
            <p:cNvSpPr/>
            <p:nvPr/>
          </p:nvSpPr>
          <p:spPr>
            <a:xfrm rot="19310757">
              <a:off x="10628461" y="757919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9" name="368 Elipse"/>
            <p:cNvSpPr/>
            <p:nvPr/>
          </p:nvSpPr>
          <p:spPr>
            <a:xfrm rot="19310757">
              <a:off x="11333875" y="1103149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0" name="369 Elipse"/>
            <p:cNvSpPr/>
            <p:nvPr/>
          </p:nvSpPr>
          <p:spPr>
            <a:xfrm rot="19310757">
              <a:off x="11558135" y="202088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1" name="370 Elipse"/>
            <p:cNvSpPr/>
            <p:nvPr/>
          </p:nvSpPr>
          <p:spPr>
            <a:xfrm rot="19310757">
              <a:off x="11210408" y="112364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2" name="371 Elipse"/>
            <p:cNvSpPr/>
            <p:nvPr/>
          </p:nvSpPr>
          <p:spPr>
            <a:xfrm rot="19310757">
              <a:off x="11216542" y="507513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6" name="385 Elipse"/>
            <p:cNvSpPr/>
            <p:nvPr/>
          </p:nvSpPr>
          <p:spPr>
            <a:xfrm rot="19310757">
              <a:off x="9521449" y="543910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4" name="483 Elipse"/>
            <p:cNvSpPr/>
            <p:nvPr/>
          </p:nvSpPr>
          <p:spPr>
            <a:xfrm rot="19310757">
              <a:off x="9301871" y="22268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5" name="484 Elipse"/>
            <p:cNvSpPr/>
            <p:nvPr/>
          </p:nvSpPr>
          <p:spPr>
            <a:xfrm rot="19310757">
              <a:off x="9657818" y="25318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9" name="250 Elipse"/>
            <p:cNvSpPr/>
            <p:nvPr/>
          </p:nvSpPr>
          <p:spPr>
            <a:xfrm>
              <a:off x="11577000" y="3328180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0" name="250 Elipse"/>
            <p:cNvSpPr/>
            <p:nvPr/>
          </p:nvSpPr>
          <p:spPr>
            <a:xfrm>
              <a:off x="11640144" y="3023890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1" name="250 Elipse"/>
            <p:cNvSpPr/>
            <p:nvPr/>
          </p:nvSpPr>
          <p:spPr>
            <a:xfrm>
              <a:off x="11865031" y="328880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4" name="225 Elipse"/>
            <p:cNvSpPr/>
            <p:nvPr/>
          </p:nvSpPr>
          <p:spPr>
            <a:xfrm>
              <a:off x="11793282" y="6512328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8" name="249 Elipse"/>
            <p:cNvSpPr/>
            <p:nvPr/>
          </p:nvSpPr>
          <p:spPr>
            <a:xfrm>
              <a:off x="11993525" y="5630256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6" name="286 Elipse"/>
            <p:cNvSpPr/>
            <p:nvPr/>
          </p:nvSpPr>
          <p:spPr>
            <a:xfrm>
              <a:off x="11958473" y="611079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9" name="347 Elipse"/>
            <p:cNvSpPr/>
            <p:nvPr/>
          </p:nvSpPr>
          <p:spPr>
            <a:xfrm rot="19310757">
              <a:off x="10725618" y="624470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3" name="348 Elipse"/>
            <p:cNvSpPr/>
            <p:nvPr/>
          </p:nvSpPr>
          <p:spPr>
            <a:xfrm rot="19310757">
              <a:off x="10972882" y="639636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6" name="350 Elipse"/>
            <p:cNvSpPr/>
            <p:nvPr/>
          </p:nvSpPr>
          <p:spPr>
            <a:xfrm rot="19310757">
              <a:off x="10475025" y="6603508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7" name="351 Elipse"/>
            <p:cNvSpPr/>
            <p:nvPr/>
          </p:nvSpPr>
          <p:spPr>
            <a:xfrm rot="19310757">
              <a:off x="10417564" y="6260681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8" name="352 Elipse"/>
            <p:cNvSpPr/>
            <p:nvPr/>
          </p:nvSpPr>
          <p:spPr>
            <a:xfrm rot="19310757">
              <a:off x="11030811" y="5702364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9" name="353 Elipse"/>
            <p:cNvSpPr/>
            <p:nvPr/>
          </p:nvSpPr>
          <p:spPr>
            <a:xfrm rot="19310757">
              <a:off x="10455579" y="5861496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2" name="356 Elipse"/>
            <p:cNvSpPr/>
            <p:nvPr/>
          </p:nvSpPr>
          <p:spPr>
            <a:xfrm rot="19310757">
              <a:off x="11124547" y="6192973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3" name="357 Elipse"/>
            <p:cNvSpPr/>
            <p:nvPr/>
          </p:nvSpPr>
          <p:spPr>
            <a:xfrm rot="19310757">
              <a:off x="11598912" y="5898047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4" name="358 Elipse"/>
            <p:cNvSpPr/>
            <p:nvPr/>
          </p:nvSpPr>
          <p:spPr>
            <a:xfrm rot="19310757">
              <a:off x="11303234" y="593597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7" name="362 Elipse"/>
            <p:cNvSpPr/>
            <p:nvPr/>
          </p:nvSpPr>
          <p:spPr>
            <a:xfrm rot="19310757">
              <a:off x="10531048" y="531983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8" name="363 Elipse"/>
            <p:cNvSpPr/>
            <p:nvPr/>
          </p:nvSpPr>
          <p:spPr>
            <a:xfrm rot="19310757">
              <a:off x="10790941" y="5500364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9" name="364 Elipse"/>
            <p:cNvSpPr/>
            <p:nvPr/>
          </p:nvSpPr>
          <p:spPr>
            <a:xfrm rot="19310757">
              <a:off x="11454897" y="6562744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0" name="365 Elipse"/>
            <p:cNvSpPr/>
            <p:nvPr/>
          </p:nvSpPr>
          <p:spPr>
            <a:xfrm rot="19310757">
              <a:off x="10807167" y="5219462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1" name="366 Elipse"/>
            <p:cNvSpPr/>
            <p:nvPr/>
          </p:nvSpPr>
          <p:spPr>
            <a:xfrm rot="19310757">
              <a:off x="10771525" y="5878150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2" name="368 Elipse"/>
            <p:cNvSpPr/>
            <p:nvPr/>
          </p:nvSpPr>
          <p:spPr>
            <a:xfrm rot="19310757">
              <a:off x="11476939" y="6223380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3" name="369 Elipse"/>
            <p:cNvSpPr/>
            <p:nvPr/>
          </p:nvSpPr>
          <p:spPr>
            <a:xfrm rot="19310757">
              <a:off x="11701199" y="5322319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4" name="370 Elipse"/>
            <p:cNvSpPr/>
            <p:nvPr/>
          </p:nvSpPr>
          <p:spPr>
            <a:xfrm rot="19310757">
              <a:off x="11353472" y="5232595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5" name="371 Elipse"/>
            <p:cNvSpPr/>
            <p:nvPr/>
          </p:nvSpPr>
          <p:spPr>
            <a:xfrm rot="19310757">
              <a:off x="11359606" y="5627744"/>
              <a:ext cx="216024" cy="21602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-6456218" y="-3519055"/>
            <a:ext cx="16943232" cy="16653163"/>
            <a:chOff x="-6456218" y="-3519055"/>
            <a:chExt cx="16943232" cy="16653163"/>
          </a:xfrm>
        </p:grpSpPr>
        <p:sp>
          <p:nvSpPr>
            <p:cNvPr id="225" name="224 Elipse"/>
            <p:cNvSpPr/>
            <p:nvPr/>
          </p:nvSpPr>
          <p:spPr>
            <a:xfrm>
              <a:off x="-6456218" y="-3519055"/>
              <a:ext cx="16943232" cy="16653163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lumMod val="75000"/>
                  </a:schemeClr>
                </a:gs>
                <a:gs pos="7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8" name="227 Elipse"/>
            <p:cNvSpPr/>
            <p:nvPr/>
          </p:nvSpPr>
          <p:spPr>
            <a:xfrm>
              <a:off x="9855310" y="5973653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6" name="255 Elipse"/>
            <p:cNvSpPr/>
            <p:nvPr/>
          </p:nvSpPr>
          <p:spPr>
            <a:xfrm>
              <a:off x="9567278" y="6333693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7" name="256 Elipse"/>
            <p:cNvSpPr/>
            <p:nvPr/>
          </p:nvSpPr>
          <p:spPr>
            <a:xfrm>
              <a:off x="9207238" y="5901645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8" name="257 Elipse"/>
            <p:cNvSpPr/>
            <p:nvPr/>
          </p:nvSpPr>
          <p:spPr>
            <a:xfrm>
              <a:off x="9711294" y="5685621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9" name="258 Elipse"/>
            <p:cNvSpPr/>
            <p:nvPr/>
          </p:nvSpPr>
          <p:spPr>
            <a:xfrm>
              <a:off x="9351254" y="6189677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1" name="260 Elipse"/>
            <p:cNvSpPr/>
            <p:nvPr/>
          </p:nvSpPr>
          <p:spPr>
            <a:xfrm>
              <a:off x="10144479" y="5386775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2" name="261 Elipse"/>
            <p:cNvSpPr/>
            <p:nvPr/>
          </p:nvSpPr>
          <p:spPr>
            <a:xfrm>
              <a:off x="9639286" y="5397589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5" name="264 Elipse"/>
            <p:cNvSpPr/>
            <p:nvPr/>
          </p:nvSpPr>
          <p:spPr>
            <a:xfrm>
              <a:off x="9279246" y="5370205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0" name="269 Elipse"/>
            <p:cNvSpPr/>
            <p:nvPr/>
          </p:nvSpPr>
          <p:spPr>
            <a:xfrm>
              <a:off x="9423262" y="5685621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2" name="271 Elipse"/>
            <p:cNvSpPr/>
            <p:nvPr/>
          </p:nvSpPr>
          <p:spPr>
            <a:xfrm>
              <a:off x="9063222" y="6405701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1" name="360 Elipse"/>
            <p:cNvSpPr/>
            <p:nvPr/>
          </p:nvSpPr>
          <p:spPr>
            <a:xfrm rot="19310757">
              <a:off x="9450146" y="2487349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3" name="372 Elipse"/>
            <p:cNvSpPr/>
            <p:nvPr/>
          </p:nvSpPr>
          <p:spPr>
            <a:xfrm rot="18844451">
              <a:off x="9657357" y="2316267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4" name="373 Elipse"/>
            <p:cNvSpPr/>
            <p:nvPr/>
          </p:nvSpPr>
          <p:spPr>
            <a:xfrm rot="18844451">
              <a:off x="10027279" y="3282070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5" name="374 Elipse"/>
            <p:cNvSpPr/>
            <p:nvPr/>
          </p:nvSpPr>
          <p:spPr>
            <a:xfrm rot="18844451">
              <a:off x="9715672" y="2773640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6" name="375 Elipse"/>
            <p:cNvSpPr/>
            <p:nvPr/>
          </p:nvSpPr>
          <p:spPr>
            <a:xfrm rot="18844451">
              <a:off x="9035935" y="2904596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7" name="376 Elipse"/>
            <p:cNvSpPr/>
            <p:nvPr/>
          </p:nvSpPr>
          <p:spPr>
            <a:xfrm rot="18844451">
              <a:off x="9350247" y="2219381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8" name="377 Elipse"/>
            <p:cNvSpPr/>
            <p:nvPr/>
          </p:nvSpPr>
          <p:spPr>
            <a:xfrm rot="18844451">
              <a:off x="9461941" y="2828664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9" name="378 Elipse"/>
            <p:cNvSpPr/>
            <p:nvPr/>
          </p:nvSpPr>
          <p:spPr>
            <a:xfrm rot="18844451">
              <a:off x="9345311" y="1913917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0" name="379 Elipse"/>
            <p:cNvSpPr/>
            <p:nvPr/>
          </p:nvSpPr>
          <p:spPr>
            <a:xfrm rot="18844451">
              <a:off x="9149895" y="2426315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1" name="380 Elipse"/>
            <p:cNvSpPr/>
            <p:nvPr/>
          </p:nvSpPr>
          <p:spPr>
            <a:xfrm rot="18844451">
              <a:off x="9720608" y="3079104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2" name="381 Elipse"/>
            <p:cNvSpPr/>
            <p:nvPr/>
          </p:nvSpPr>
          <p:spPr>
            <a:xfrm rot="18844451">
              <a:off x="9416789" y="3185862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3" name="382 Elipse"/>
            <p:cNvSpPr/>
            <p:nvPr/>
          </p:nvSpPr>
          <p:spPr>
            <a:xfrm rot="18844451">
              <a:off x="10024427" y="2972347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5" name="384 Elipse"/>
            <p:cNvSpPr/>
            <p:nvPr/>
          </p:nvSpPr>
          <p:spPr>
            <a:xfrm rot="19310757">
              <a:off x="8946090" y="2056864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9" name="478 Elipse"/>
            <p:cNvSpPr/>
            <p:nvPr/>
          </p:nvSpPr>
          <p:spPr>
            <a:xfrm rot="19310757">
              <a:off x="8218777" y="1573990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0" name="479 Elipse"/>
            <p:cNvSpPr/>
            <p:nvPr/>
          </p:nvSpPr>
          <p:spPr>
            <a:xfrm rot="19310757">
              <a:off x="8730066" y="1536260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1" name="480 Elipse"/>
            <p:cNvSpPr/>
            <p:nvPr/>
          </p:nvSpPr>
          <p:spPr>
            <a:xfrm rot="19310757">
              <a:off x="8530809" y="1752284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2" name="481 Elipse"/>
            <p:cNvSpPr/>
            <p:nvPr/>
          </p:nvSpPr>
          <p:spPr>
            <a:xfrm rot="19310757">
              <a:off x="8493359" y="2134458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3" name="482 Elipse"/>
            <p:cNvSpPr/>
            <p:nvPr/>
          </p:nvSpPr>
          <p:spPr>
            <a:xfrm rot="19310757">
              <a:off x="9018098" y="1664982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0" name="259 Elipse"/>
            <p:cNvSpPr/>
            <p:nvPr/>
          </p:nvSpPr>
          <p:spPr>
            <a:xfrm rot="19310757">
              <a:off x="8890848" y="2545626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3" name="262 Elipse"/>
            <p:cNvSpPr/>
            <p:nvPr/>
          </p:nvSpPr>
          <p:spPr>
            <a:xfrm rot="19310757">
              <a:off x="8962857" y="3281000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4" name="263 Elipse"/>
            <p:cNvSpPr/>
            <p:nvPr/>
          </p:nvSpPr>
          <p:spPr>
            <a:xfrm rot="19310757">
              <a:off x="8731539" y="2776944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6" name="265 Elipse"/>
            <p:cNvSpPr/>
            <p:nvPr/>
          </p:nvSpPr>
          <p:spPr>
            <a:xfrm rot="19310757">
              <a:off x="8780369" y="2217867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3" name="282 Elipse"/>
            <p:cNvSpPr/>
            <p:nvPr/>
          </p:nvSpPr>
          <p:spPr>
            <a:xfrm>
              <a:off x="10143342" y="5829637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9" name="255 Elipse"/>
            <p:cNvSpPr/>
            <p:nvPr/>
          </p:nvSpPr>
          <p:spPr>
            <a:xfrm>
              <a:off x="8845039" y="6109357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0" name="255 Elipse"/>
            <p:cNvSpPr/>
            <p:nvPr/>
          </p:nvSpPr>
          <p:spPr>
            <a:xfrm>
              <a:off x="8978129" y="5590894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1" name="255 Elipse"/>
            <p:cNvSpPr/>
            <p:nvPr/>
          </p:nvSpPr>
          <p:spPr>
            <a:xfrm>
              <a:off x="9943705" y="6332106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8" name="360 Elipse"/>
            <p:cNvSpPr/>
            <p:nvPr/>
          </p:nvSpPr>
          <p:spPr>
            <a:xfrm rot="19310757">
              <a:off x="8772836" y="1061043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0" name="372 Elipse"/>
            <p:cNvSpPr/>
            <p:nvPr/>
          </p:nvSpPr>
          <p:spPr>
            <a:xfrm rot="18844451">
              <a:off x="8980047" y="889961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1" name="376 Elipse"/>
            <p:cNvSpPr/>
            <p:nvPr/>
          </p:nvSpPr>
          <p:spPr>
            <a:xfrm rot="18844451">
              <a:off x="8672937" y="793075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2" name="378 Elipse"/>
            <p:cNvSpPr/>
            <p:nvPr/>
          </p:nvSpPr>
          <p:spPr>
            <a:xfrm rot="18844451">
              <a:off x="8668001" y="487611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3" name="379 Elipse"/>
            <p:cNvSpPr/>
            <p:nvPr/>
          </p:nvSpPr>
          <p:spPr>
            <a:xfrm rot="18844451">
              <a:off x="8472585" y="1000009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4" name="384 Elipse"/>
            <p:cNvSpPr/>
            <p:nvPr/>
          </p:nvSpPr>
          <p:spPr>
            <a:xfrm rot="19310757">
              <a:off x="8268780" y="630558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6" name="478 Elipse"/>
            <p:cNvSpPr/>
            <p:nvPr/>
          </p:nvSpPr>
          <p:spPr>
            <a:xfrm rot="19310757">
              <a:off x="7541467" y="164232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7" name="479 Elipse"/>
            <p:cNvSpPr/>
            <p:nvPr/>
          </p:nvSpPr>
          <p:spPr>
            <a:xfrm rot="19310757">
              <a:off x="8052756" y="126502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8" name="480 Elipse"/>
            <p:cNvSpPr/>
            <p:nvPr/>
          </p:nvSpPr>
          <p:spPr>
            <a:xfrm rot="19310757">
              <a:off x="7853499" y="342526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9" name="481 Elipse"/>
            <p:cNvSpPr/>
            <p:nvPr/>
          </p:nvSpPr>
          <p:spPr>
            <a:xfrm rot="19310757">
              <a:off x="7816049" y="724700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0" name="482 Elipse"/>
            <p:cNvSpPr/>
            <p:nvPr/>
          </p:nvSpPr>
          <p:spPr>
            <a:xfrm rot="19310757">
              <a:off x="8340788" y="255224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3" name="259 Elipse"/>
            <p:cNvSpPr/>
            <p:nvPr/>
          </p:nvSpPr>
          <p:spPr>
            <a:xfrm rot="19310757">
              <a:off x="8213538" y="1119320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4" name="265 Elipse"/>
            <p:cNvSpPr/>
            <p:nvPr/>
          </p:nvSpPr>
          <p:spPr>
            <a:xfrm rot="19310757">
              <a:off x="8103059" y="808109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5" name="372 Elipse"/>
            <p:cNvSpPr/>
            <p:nvPr/>
          </p:nvSpPr>
          <p:spPr>
            <a:xfrm rot="18844451">
              <a:off x="9167762" y="1314469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6" name="372 Elipse"/>
            <p:cNvSpPr/>
            <p:nvPr/>
          </p:nvSpPr>
          <p:spPr>
            <a:xfrm rot="18844451">
              <a:off x="9446200" y="1221749"/>
              <a:ext cx="216024" cy="21602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-4626864" y="-1883664"/>
            <a:ext cx="13553738" cy="13386816"/>
            <a:chOff x="-4626864" y="-1883664"/>
            <a:chExt cx="13553738" cy="13386816"/>
          </a:xfrm>
        </p:grpSpPr>
        <p:sp>
          <p:nvSpPr>
            <p:cNvPr id="173" name="172 Elipse"/>
            <p:cNvSpPr/>
            <p:nvPr/>
          </p:nvSpPr>
          <p:spPr>
            <a:xfrm>
              <a:off x="-4626864" y="-1883664"/>
              <a:ext cx="13553738" cy="13386816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lumMod val="75000"/>
                  </a:schemeClr>
                </a:gs>
                <a:gs pos="7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31" name="130 Elipse"/>
            <p:cNvSpPr/>
            <p:nvPr/>
          </p:nvSpPr>
          <p:spPr>
            <a:xfrm>
              <a:off x="7146452" y="643983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2" name="191 Elipse"/>
            <p:cNvSpPr/>
            <p:nvPr/>
          </p:nvSpPr>
          <p:spPr>
            <a:xfrm>
              <a:off x="8226572" y="5215698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7" name="196 Elipse"/>
            <p:cNvSpPr/>
            <p:nvPr/>
          </p:nvSpPr>
          <p:spPr>
            <a:xfrm>
              <a:off x="8082556" y="6295818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7" name="206 Elipse"/>
            <p:cNvSpPr/>
            <p:nvPr/>
          </p:nvSpPr>
          <p:spPr>
            <a:xfrm>
              <a:off x="7578500" y="5260322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9" name="208 Elipse"/>
            <p:cNvSpPr/>
            <p:nvPr/>
          </p:nvSpPr>
          <p:spPr>
            <a:xfrm>
              <a:off x="7866532" y="5332330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5" name="214 Elipse"/>
            <p:cNvSpPr/>
            <p:nvPr/>
          </p:nvSpPr>
          <p:spPr>
            <a:xfrm>
              <a:off x="7578500" y="5575738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6" name="215 Elipse"/>
            <p:cNvSpPr/>
            <p:nvPr/>
          </p:nvSpPr>
          <p:spPr>
            <a:xfrm>
              <a:off x="7434484" y="5863770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7" name="216 Elipse"/>
            <p:cNvSpPr/>
            <p:nvPr/>
          </p:nvSpPr>
          <p:spPr>
            <a:xfrm>
              <a:off x="7866532" y="5647746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8" name="217 Elipse"/>
            <p:cNvSpPr/>
            <p:nvPr/>
          </p:nvSpPr>
          <p:spPr>
            <a:xfrm>
              <a:off x="7362476" y="6151802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9" name="218 Elipse"/>
            <p:cNvSpPr/>
            <p:nvPr/>
          </p:nvSpPr>
          <p:spPr>
            <a:xfrm>
              <a:off x="7434484" y="643983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0" name="219 Elipse"/>
            <p:cNvSpPr/>
            <p:nvPr/>
          </p:nvSpPr>
          <p:spPr>
            <a:xfrm>
              <a:off x="8226572" y="5647746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1" name="220 Elipse"/>
            <p:cNvSpPr/>
            <p:nvPr/>
          </p:nvSpPr>
          <p:spPr>
            <a:xfrm>
              <a:off x="7722516" y="6007786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4" name="223 Elipse"/>
            <p:cNvSpPr/>
            <p:nvPr/>
          </p:nvSpPr>
          <p:spPr>
            <a:xfrm>
              <a:off x="7794524" y="6295818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8" name="387 Elipse"/>
            <p:cNvSpPr/>
            <p:nvPr/>
          </p:nvSpPr>
          <p:spPr>
            <a:xfrm rot="18581325">
              <a:off x="8435450" y="3149937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9" name="388 Elipse"/>
            <p:cNvSpPr/>
            <p:nvPr/>
          </p:nvSpPr>
          <p:spPr>
            <a:xfrm rot="18581325">
              <a:off x="7770692" y="309004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0" name="389 Elipse"/>
            <p:cNvSpPr/>
            <p:nvPr/>
          </p:nvSpPr>
          <p:spPr>
            <a:xfrm rot="18581325">
              <a:off x="7698684" y="1937916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1" name="390 Elipse"/>
            <p:cNvSpPr/>
            <p:nvPr/>
          </p:nvSpPr>
          <p:spPr>
            <a:xfrm rot="18581325">
              <a:off x="7554668" y="273000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2" name="391 Elipse"/>
            <p:cNvSpPr/>
            <p:nvPr/>
          </p:nvSpPr>
          <p:spPr>
            <a:xfrm rot="18581325">
              <a:off x="7194628" y="164988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3" name="392 Elipse"/>
            <p:cNvSpPr/>
            <p:nvPr/>
          </p:nvSpPr>
          <p:spPr>
            <a:xfrm rot="18581325">
              <a:off x="6978604" y="1865909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4" name="393 Elipse"/>
            <p:cNvSpPr/>
            <p:nvPr/>
          </p:nvSpPr>
          <p:spPr>
            <a:xfrm rot="18581325">
              <a:off x="6762579" y="1649883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5" name="394 Elipse"/>
            <p:cNvSpPr/>
            <p:nvPr/>
          </p:nvSpPr>
          <p:spPr>
            <a:xfrm rot="18581325">
              <a:off x="7410652" y="2009925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6" name="395 Elipse"/>
            <p:cNvSpPr/>
            <p:nvPr/>
          </p:nvSpPr>
          <p:spPr>
            <a:xfrm rot="18581325">
              <a:off x="7266636" y="2369963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8" name="397 Elipse"/>
            <p:cNvSpPr/>
            <p:nvPr/>
          </p:nvSpPr>
          <p:spPr>
            <a:xfrm rot="18581325">
              <a:off x="7914709" y="2874021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9" name="398 Elipse"/>
            <p:cNvSpPr/>
            <p:nvPr/>
          </p:nvSpPr>
          <p:spPr>
            <a:xfrm rot="18581325">
              <a:off x="8058724" y="2225948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0" name="399 Elipse"/>
            <p:cNvSpPr/>
            <p:nvPr/>
          </p:nvSpPr>
          <p:spPr>
            <a:xfrm rot="18581325">
              <a:off x="7770692" y="2369966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1" name="400 Elipse"/>
            <p:cNvSpPr/>
            <p:nvPr/>
          </p:nvSpPr>
          <p:spPr>
            <a:xfrm rot="18581325">
              <a:off x="8280946" y="2897232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2" name="401 Elipse"/>
            <p:cNvSpPr/>
            <p:nvPr/>
          </p:nvSpPr>
          <p:spPr>
            <a:xfrm rot="18581325">
              <a:off x="8130732" y="2585988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4" name="403 Elipse"/>
            <p:cNvSpPr/>
            <p:nvPr/>
          </p:nvSpPr>
          <p:spPr>
            <a:xfrm rot="18581325">
              <a:off x="7706663" y="1598318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4" name="473 Elipse"/>
            <p:cNvSpPr/>
            <p:nvPr/>
          </p:nvSpPr>
          <p:spPr>
            <a:xfrm rot="18581325">
              <a:off x="7353221" y="1178063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5" name="474 Elipse"/>
            <p:cNvSpPr/>
            <p:nvPr/>
          </p:nvSpPr>
          <p:spPr>
            <a:xfrm rot="18581325">
              <a:off x="6690572" y="128984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6" name="475 Elipse"/>
            <p:cNvSpPr/>
            <p:nvPr/>
          </p:nvSpPr>
          <p:spPr>
            <a:xfrm rot="18581325">
              <a:off x="6258524" y="1361853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8" name="477 Elipse"/>
            <p:cNvSpPr/>
            <p:nvPr/>
          </p:nvSpPr>
          <p:spPr>
            <a:xfrm rot="18581325">
              <a:off x="7050612" y="128984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7" name="219 Elipse"/>
            <p:cNvSpPr/>
            <p:nvPr/>
          </p:nvSpPr>
          <p:spPr>
            <a:xfrm>
              <a:off x="8527273" y="580526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8" name="219 Elipse"/>
            <p:cNvSpPr/>
            <p:nvPr/>
          </p:nvSpPr>
          <p:spPr>
            <a:xfrm>
              <a:off x="8434162" y="6123872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9" name="219 Elipse"/>
            <p:cNvSpPr/>
            <p:nvPr/>
          </p:nvSpPr>
          <p:spPr>
            <a:xfrm>
              <a:off x="8477468" y="5351395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1" name="475 Elipse"/>
            <p:cNvSpPr/>
            <p:nvPr/>
          </p:nvSpPr>
          <p:spPr>
            <a:xfrm rot="18581325">
              <a:off x="7221070" y="2758637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2" name="475 Elipse"/>
            <p:cNvSpPr/>
            <p:nvPr/>
          </p:nvSpPr>
          <p:spPr>
            <a:xfrm rot="18581325">
              <a:off x="7415244" y="3020816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3" name="475 Elipse"/>
            <p:cNvSpPr/>
            <p:nvPr/>
          </p:nvSpPr>
          <p:spPr>
            <a:xfrm rot="18581325">
              <a:off x="7245680" y="3312907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4" name="475 Elipse"/>
            <p:cNvSpPr/>
            <p:nvPr/>
          </p:nvSpPr>
          <p:spPr>
            <a:xfrm rot="18581325">
              <a:off x="6738227" y="203174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5" name="475 Elipse"/>
            <p:cNvSpPr/>
            <p:nvPr/>
          </p:nvSpPr>
          <p:spPr>
            <a:xfrm rot="18581325">
              <a:off x="6952740" y="2336791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6" name="475 Elipse"/>
            <p:cNvSpPr/>
            <p:nvPr/>
          </p:nvSpPr>
          <p:spPr>
            <a:xfrm rot="18581325">
              <a:off x="7982540" y="3291194"/>
              <a:ext cx="216024" cy="21602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-3090672" y="-347472"/>
            <a:ext cx="10421527" cy="10405872"/>
            <a:chOff x="-3090672" y="-347472"/>
            <a:chExt cx="10421527" cy="10405872"/>
          </a:xfrm>
        </p:grpSpPr>
        <p:sp>
          <p:nvSpPr>
            <p:cNvPr id="130" name="129 Elipse"/>
            <p:cNvSpPr/>
            <p:nvPr/>
          </p:nvSpPr>
          <p:spPr>
            <a:xfrm>
              <a:off x="-3090672" y="-347472"/>
              <a:ext cx="10421527" cy="10405872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lumMod val="75000"/>
                  </a:schemeClr>
                </a:gs>
                <a:gs pos="7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6" name="135 Elipse"/>
            <p:cNvSpPr/>
            <p:nvPr/>
          </p:nvSpPr>
          <p:spPr>
            <a:xfrm>
              <a:off x="6441400" y="5935778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2" name="151 Elipse"/>
            <p:cNvSpPr/>
            <p:nvPr/>
          </p:nvSpPr>
          <p:spPr>
            <a:xfrm>
              <a:off x="6297384" y="6295818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6" name="155 Elipse"/>
            <p:cNvSpPr/>
            <p:nvPr/>
          </p:nvSpPr>
          <p:spPr>
            <a:xfrm>
              <a:off x="6369392" y="5431722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7" name="156 Elipse"/>
            <p:cNvSpPr/>
            <p:nvPr/>
          </p:nvSpPr>
          <p:spPr>
            <a:xfrm>
              <a:off x="6225376" y="5719754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4" name="163 Elipse"/>
            <p:cNvSpPr/>
            <p:nvPr/>
          </p:nvSpPr>
          <p:spPr>
            <a:xfrm>
              <a:off x="6801440" y="5332330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5" name="404 Elipse"/>
            <p:cNvSpPr/>
            <p:nvPr/>
          </p:nvSpPr>
          <p:spPr>
            <a:xfrm rot="16799952">
              <a:off x="6777827" y="3331182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6" name="405 Elipse"/>
            <p:cNvSpPr/>
            <p:nvPr/>
          </p:nvSpPr>
          <p:spPr>
            <a:xfrm rot="16799952">
              <a:off x="5769714" y="2395077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7" name="406 Elipse"/>
            <p:cNvSpPr/>
            <p:nvPr/>
          </p:nvSpPr>
          <p:spPr>
            <a:xfrm rot="16799952">
              <a:off x="6129756" y="2899134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8" name="407 Elipse"/>
            <p:cNvSpPr/>
            <p:nvPr/>
          </p:nvSpPr>
          <p:spPr>
            <a:xfrm rot="16799952">
              <a:off x="5481683" y="2467086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9" name="408 Elipse"/>
            <p:cNvSpPr/>
            <p:nvPr/>
          </p:nvSpPr>
          <p:spPr>
            <a:xfrm rot="16799952">
              <a:off x="5553691" y="2107046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0" name="409 Elipse"/>
            <p:cNvSpPr/>
            <p:nvPr/>
          </p:nvSpPr>
          <p:spPr>
            <a:xfrm rot="16799952">
              <a:off x="5985740" y="2683110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1" name="410 Elipse"/>
            <p:cNvSpPr/>
            <p:nvPr/>
          </p:nvSpPr>
          <p:spPr>
            <a:xfrm rot="16799952">
              <a:off x="5841722" y="2971142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2" name="411 Elipse"/>
            <p:cNvSpPr/>
            <p:nvPr/>
          </p:nvSpPr>
          <p:spPr>
            <a:xfrm rot="16799952">
              <a:off x="6345778" y="2539094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4" name="413 Elipse"/>
            <p:cNvSpPr/>
            <p:nvPr/>
          </p:nvSpPr>
          <p:spPr>
            <a:xfrm rot="16799952">
              <a:off x="6417788" y="3115158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5" name="414 Elipse"/>
            <p:cNvSpPr/>
            <p:nvPr/>
          </p:nvSpPr>
          <p:spPr>
            <a:xfrm rot="16799952">
              <a:off x="6129754" y="3331182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6" name="415 Elipse"/>
            <p:cNvSpPr/>
            <p:nvPr/>
          </p:nvSpPr>
          <p:spPr>
            <a:xfrm rot="15444776">
              <a:off x="5087234" y="2067911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7" name="416 Elipse"/>
            <p:cNvSpPr/>
            <p:nvPr/>
          </p:nvSpPr>
          <p:spPr>
            <a:xfrm rot="15444776">
              <a:off x="4024216" y="1272335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8" name="417 Elipse"/>
            <p:cNvSpPr/>
            <p:nvPr/>
          </p:nvSpPr>
          <p:spPr>
            <a:xfrm rot="15444776">
              <a:off x="4923282" y="1401622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9" name="418 Elipse"/>
            <p:cNvSpPr/>
            <p:nvPr/>
          </p:nvSpPr>
          <p:spPr>
            <a:xfrm rot="15444776">
              <a:off x="4406986" y="1334429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0" name="419 Elipse"/>
            <p:cNvSpPr/>
            <p:nvPr/>
          </p:nvSpPr>
          <p:spPr>
            <a:xfrm rot="15444776">
              <a:off x="4227539" y="1522060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1" name="420 Elipse"/>
            <p:cNvSpPr/>
            <p:nvPr/>
          </p:nvSpPr>
          <p:spPr>
            <a:xfrm rot="15444776">
              <a:off x="4485448" y="1685816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2" name="421 Elipse"/>
            <p:cNvSpPr/>
            <p:nvPr/>
          </p:nvSpPr>
          <p:spPr>
            <a:xfrm rot="15444776">
              <a:off x="4841493" y="1753876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3" name="422 Elipse"/>
            <p:cNvSpPr/>
            <p:nvPr/>
          </p:nvSpPr>
          <p:spPr>
            <a:xfrm rot="15444776">
              <a:off x="5654373" y="1440187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4" name="423 Elipse"/>
            <p:cNvSpPr/>
            <p:nvPr/>
          </p:nvSpPr>
          <p:spPr>
            <a:xfrm rot="15444776">
              <a:off x="5089503" y="1676569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5" name="424 Elipse"/>
            <p:cNvSpPr/>
            <p:nvPr/>
          </p:nvSpPr>
          <p:spPr>
            <a:xfrm rot="15444776">
              <a:off x="5461051" y="1793053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8" name="427 Elipse"/>
            <p:cNvSpPr/>
            <p:nvPr/>
          </p:nvSpPr>
          <p:spPr>
            <a:xfrm rot="12519386">
              <a:off x="6583256" y="2848580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7" name="436 Elipse"/>
            <p:cNvSpPr/>
            <p:nvPr/>
          </p:nvSpPr>
          <p:spPr>
            <a:xfrm rot="12519386">
              <a:off x="5863176" y="2056492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5" name="284 Elipse"/>
            <p:cNvSpPr/>
            <p:nvPr/>
          </p:nvSpPr>
          <p:spPr>
            <a:xfrm>
              <a:off x="6657424" y="5719754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8" name="287 Elipse"/>
            <p:cNvSpPr/>
            <p:nvPr/>
          </p:nvSpPr>
          <p:spPr>
            <a:xfrm>
              <a:off x="6801440" y="6007786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9" name="288 Elipse"/>
            <p:cNvSpPr/>
            <p:nvPr/>
          </p:nvSpPr>
          <p:spPr>
            <a:xfrm>
              <a:off x="6585416" y="6295818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7" name="436 Elipse"/>
            <p:cNvSpPr/>
            <p:nvPr/>
          </p:nvSpPr>
          <p:spPr>
            <a:xfrm rot="12519386">
              <a:off x="6105982" y="1873686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8" name="436 Elipse"/>
            <p:cNvSpPr/>
            <p:nvPr/>
          </p:nvSpPr>
          <p:spPr>
            <a:xfrm rot="12519386">
              <a:off x="6195600" y="2207820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0" name="152 Elipse"/>
            <p:cNvSpPr/>
            <p:nvPr/>
          </p:nvSpPr>
          <p:spPr>
            <a:xfrm>
              <a:off x="6153499" y="6042743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1" name="153 Elipse"/>
            <p:cNvSpPr/>
            <p:nvPr/>
          </p:nvSpPr>
          <p:spPr>
            <a:xfrm>
              <a:off x="5937475" y="6258767"/>
              <a:ext cx="216024" cy="2160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-1682497" y="1152144"/>
            <a:ext cx="7755679" cy="7571232"/>
            <a:chOff x="-1682497" y="1152144"/>
            <a:chExt cx="7755679" cy="7571232"/>
          </a:xfrm>
        </p:grpSpPr>
        <p:sp>
          <p:nvSpPr>
            <p:cNvPr id="107" name="106 Elipse"/>
            <p:cNvSpPr/>
            <p:nvPr/>
          </p:nvSpPr>
          <p:spPr>
            <a:xfrm>
              <a:off x="-1682497" y="1152144"/>
              <a:ext cx="7755679" cy="7571232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lumMod val="75000"/>
                  </a:schemeClr>
                </a:gs>
                <a:gs pos="7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7" name="116 Elipse"/>
            <p:cNvSpPr/>
            <p:nvPr/>
          </p:nvSpPr>
          <p:spPr>
            <a:xfrm rot="20634485">
              <a:off x="4935411" y="5267831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0" name="119 Elipse"/>
            <p:cNvSpPr/>
            <p:nvPr/>
          </p:nvSpPr>
          <p:spPr>
            <a:xfrm rot="20634485">
              <a:off x="4805969" y="5858285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1" name="120 Elipse"/>
            <p:cNvSpPr/>
            <p:nvPr/>
          </p:nvSpPr>
          <p:spPr>
            <a:xfrm rot="20634485">
              <a:off x="4747432" y="6174950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2" name="121 Elipse"/>
            <p:cNvSpPr/>
            <p:nvPr/>
          </p:nvSpPr>
          <p:spPr>
            <a:xfrm rot="20634485">
              <a:off x="5022838" y="5570889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4" name="123 Elipse"/>
            <p:cNvSpPr/>
            <p:nvPr/>
          </p:nvSpPr>
          <p:spPr>
            <a:xfrm rot="20634485">
              <a:off x="4579790" y="6373200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5" name="124 Elipse"/>
            <p:cNvSpPr/>
            <p:nvPr/>
          </p:nvSpPr>
          <p:spPr>
            <a:xfrm rot="20634485">
              <a:off x="5279625" y="5421866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6" name="125 Elipse"/>
            <p:cNvSpPr/>
            <p:nvPr/>
          </p:nvSpPr>
          <p:spPr>
            <a:xfrm rot="20634485">
              <a:off x="5093365" y="6075154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1" name="150 Elipse"/>
            <p:cNvSpPr/>
            <p:nvPr/>
          </p:nvSpPr>
          <p:spPr>
            <a:xfrm>
              <a:off x="5414734" y="5724566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3" name="152 Elipse"/>
            <p:cNvSpPr/>
            <p:nvPr/>
          </p:nvSpPr>
          <p:spPr>
            <a:xfrm>
              <a:off x="5447928" y="6093296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4" name="153 Elipse"/>
            <p:cNvSpPr/>
            <p:nvPr/>
          </p:nvSpPr>
          <p:spPr>
            <a:xfrm>
              <a:off x="5231904" y="6309320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0" name="459 Elipse"/>
            <p:cNvSpPr/>
            <p:nvPr/>
          </p:nvSpPr>
          <p:spPr>
            <a:xfrm rot="14624341">
              <a:off x="3283362" y="2322614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1" name="460 Elipse"/>
            <p:cNvSpPr/>
            <p:nvPr/>
          </p:nvSpPr>
          <p:spPr>
            <a:xfrm rot="14624341">
              <a:off x="2132511" y="1819836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2" name="461 Elipse"/>
            <p:cNvSpPr/>
            <p:nvPr/>
          </p:nvSpPr>
          <p:spPr>
            <a:xfrm rot="14624341">
              <a:off x="3716688" y="2611924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3" name="462 Elipse"/>
            <p:cNvSpPr/>
            <p:nvPr/>
          </p:nvSpPr>
          <p:spPr>
            <a:xfrm rot="14624341">
              <a:off x="3356647" y="1963852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4" name="463 Elipse"/>
            <p:cNvSpPr/>
            <p:nvPr/>
          </p:nvSpPr>
          <p:spPr>
            <a:xfrm rot="14624341">
              <a:off x="2852592" y="2178598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5" name="464 Elipse"/>
            <p:cNvSpPr/>
            <p:nvPr/>
          </p:nvSpPr>
          <p:spPr>
            <a:xfrm rot="14624341">
              <a:off x="4076728" y="2539916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6" name="465 Elipse"/>
            <p:cNvSpPr/>
            <p:nvPr/>
          </p:nvSpPr>
          <p:spPr>
            <a:xfrm rot="14624341">
              <a:off x="3644680" y="2179876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7" name="466 Elipse"/>
            <p:cNvSpPr/>
            <p:nvPr/>
          </p:nvSpPr>
          <p:spPr>
            <a:xfrm rot="14624341">
              <a:off x="2348535" y="2106590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8" name="467 Elipse"/>
            <p:cNvSpPr/>
            <p:nvPr/>
          </p:nvSpPr>
          <p:spPr>
            <a:xfrm rot="14624341">
              <a:off x="4004721" y="2251884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9" name="468 Elipse"/>
            <p:cNvSpPr/>
            <p:nvPr/>
          </p:nvSpPr>
          <p:spPr>
            <a:xfrm rot="14624341">
              <a:off x="2564560" y="1891844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0" name="469 Elipse"/>
            <p:cNvSpPr/>
            <p:nvPr/>
          </p:nvSpPr>
          <p:spPr>
            <a:xfrm rot="14624341">
              <a:off x="1628455" y="2178598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1" name="470 Elipse"/>
            <p:cNvSpPr/>
            <p:nvPr/>
          </p:nvSpPr>
          <p:spPr>
            <a:xfrm rot="14624341">
              <a:off x="4148735" y="2971963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2" name="471 Elipse"/>
            <p:cNvSpPr/>
            <p:nvPr/>
          </p:nvSpPr>
          <p:spPr>
            <a:xfrm rot="14624341">
              <a:off x="4508776" y="2755940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7" name="266 Elipse"/>
            <p:cNvSpPr/>
            <p:nvPr/>
          </p:nvSpPr>
          <p:spPr>
            <a:xfrm rot="14624341">
              <a:off x="1700464" y="1747828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8" name="267 Elipse"/>
            <p:cNvSpPr/>
            <p:nvPr/>
          </p:nvSpPr>
          <p:spPr>
            <a:xfrm rot="14624341">
              <a:off x="1988496" y="1531804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9" name="268 Elipse"/>
            <p:cNvSpPr/>
            <p:nvPr/>
          </p:nvSpPr>
          <p:spPr>
            <a:xfrm rot="14624341">
              <a:off x="2420544" y="1603812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5" name="274 Elipse"/>
            <p:cNvSpPr/>
            <p:nvPr/>
          </p:nvSpPr>
          <p:spPr>
            <a:xfrm rot="14624341">
              <a:off x="3068616" y="1891843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6" name="275 Elipse"/>
            <p:cNvSpPr/>
            <p:nvPr/>
          </p:nvSpPr>
          <p:spPr>
            <a:xfrm rot="14624341">
              <a:off x="2852592" y="1603812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3" name="150 Elipse"/>
            <p:cNvSpPr/>
            <p:nvPr/>
          </p:nvSpPr>
          <p:spPr>
            <a:xfrm>
              <a:off x="5635113" y="5416652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4" name="459 Elipse"/>
            <p:cNvSpPr/>
            <p:nvPr/>
          </p:nvSpPr>
          <p:spPr>
            <a:xfrm rot="14624341">
              <a:off x="196898" y="2111459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5" name="460 Elipse"/>
            <p:cNvSpPr/>
            <p:nvPr/>
          </p:nvSpPr>
          <p:spPr>
            <a:xfrm rot="14624341">
              <a:off x="4581161" y="2313803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6" name="461 Elipse"/>
            <p:cNvSpPr/>
            <p:nvPr/>
          </p:nvSpPr>
          <p:spPr>
            <a:xfrm rot="14624341">
              <a:off x="630224" y="2400769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7" name="462 Elipse"/>
            <p:cNvSpPr/>
            <p:nvPr/>
          </p:nvSpPr>
          <p:spPr>
            <a:xfrm rot="14624341">
              <a:off x="270183" y="1752697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8" name="463 Elipse"/>
            <p:cNvSpPr/>
            <p:nvPr/>
          </p:nvSpPr>
          <p:spPr>
            <a:xfrm rot="14624341">
              <a:off x="1322934" y="1333739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9" name="464 Elipse"/>
            <p:cNvSpPr/>
            <p:nvPr/>
          </p:nvSpPr>
          <p:spPr>
            <a:xfrm rot="14624341">
              <a:off x="990264" y="2328761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0" name="465 Elipse"/>
            <p:cNvSpPr/>
            <p:nvPr/>
          </p:nvSpPr>
          <p:spPr>
            <a:xfrm rot="14624341">
              <a:off x="558216" y="1968721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1" name="466 Elipse"/>
            <p:cNvSpPr/>
            <p:nvPr/>
          </p:nvSpPr>
          <p:spPr>
            <a:xfrm rot="14624341">
              <a:off x="4769491" y="2998072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2" name="467 Elipse"/>
            <p:cNvSpPr/>
            <p:nvPr/>
          </p:nvSpPr>
          <p:spPr>
            <a:xfrm rot="14624341">
              <a:off x="918257" y="2040729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3" name="468 Elipse"/>
            <p:cNvSpPr/>
            <p:nvPr/>
          </p:nvSpPr>
          <p:spPr>
            <a:xfrm rot="14624341">
              <a:off x="4979152" y="3250656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4" name="469 Elipse"/>
            <p:cNvSpPr/>
            <p:nvPr/>
          </p:nvSpPr>
          <p:spPr>
            <a:xfrm rot="14624341">
              <a:off x="4957274" y="2659374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5" name="470 Elipse"/>
            <p:cNvSpPr/>
            <p:nvPr/>
          </p:nvSpPr>
          <p:spPr>
            <a:xfrm rot="14624341">
              <a:off x="4489278" y="3362494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6" name="471 Elipse"/>
            <p:cNvSpPr/>
            <p:nvPr/>
          </p:nvSpPr>
          <p:spPr>
            <a:xfrm rot="14624341">
              <a:off x="4474031" y="3068831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7" name="266 Elipse"/>
            <p:cNvSpPr/>
            <p:nvPr/>
          </p:nvSpPr>
          <p:spPr>
            <a:xfrm rot="14624341">
              <a:off x="3960701" y="1801980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8" name="267 Elipse"/>
            <p:cNvSpPr/>
            <p:nvPr/>
          </p:nvSpPr>
          <p:spPr>
            <a:xfrm rot="14624341">
              <a:off x="2306371" y="1238297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9" name="268 Elipse"/>
            <p:cNvSpPr/>
            <p:nvPr/>
          </p:nvSpPr>
          <p:spPr>
            <a:xfrm rot="14624341">
              <a:off x="3388888" y="1545897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0" name="274 Elipse"/>
            <p:cNvSpPr/>
            <p:nvPr/>
          </p:nvSpPr>
          <p:spPr>
            <a:xfrm rot="14624341">
              <a:off x="1308425" y="1965701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1" name="275 Elipse"/>
            <p:cNvSpPr/>
            <p:nvPr/>
          </p:nvSpPr>
          <p:spPr>
            <a:xfrm rot="14624341">
              <a:off x="883384" y="1594765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2" name="468 Elipse"/>
            <p:cNvSpPr/>
            <p:nvPr/>
          </p:nvSpPr>
          <p:spPr>
            <a:xfrm rot="14624341">
              <a:off x="5282994" y="3151552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3" name="275 Elipse"/>
            <p:cNvSpPr/>
            <p:nvPr/>
          </p:nvSpPr>
          <p:spPr>
            <a:xfrm rot="14624341">
              <a:off x="1358497" y="1664098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4" name="275 Elipse"/>
            <p:cNvSpPr/>
            <p:nvPr/>
          </p:nvSpPr>
          <p:spPr>
            <a:xfrm rot="14624341">
              <a:off x="1663363" y="1468642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5" name="463 Elipse"/>
            <p:cNvSpPr/>
            <p:nvPr/>
          </p:nvSpPr>
          <p:spPr>
            <a:xfrm rot="14624341">
              <a:off x="303134" y="2658651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7" name="463 Elipse"/>
            <p:cNvSpPr/>
            <p:nvPr/>
          </p:nvSpPr>
          <p:spPr>
            <a:xfrm rot="14624341">
              <a:off x="106706" y="2959395"/>
              <a:ext cx="216024" cy="21602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-310896" y="2416822"/>
            <a:ext cx="5173866" cy="5099546"/>
            <a:chOff x="-310896" y="2416822"/>
            <a:chExt cx="5173866" cy="5099546"/>
          </a:xfrm>
        </p:grpSpPr>
        <p:sp>
          <p:nvSpPr>
            <p:cNvPr id="67" name="66 Elipse"/>
            <p:cNvSpPr/>
            <p:nvPr/>
          </p:nvSpPr>
          <p:spPr>
            <a:xfrm>
              <a:off x="-310896" y="2416822"/>
              <a:ext cx="5173866" cy="5099546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lumMod val="75000"/>
                  </a:schemeClr>
                </a:gs>
                <a:gs pos="7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0" name="79 Elipse"/>
            <p:cNvSpPr/>
            <p:nvPr/>
          </p:nvSpPr>
          <p:spPr>
            <a:xfrm>
              <a:off x="3359696" y="616530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2" name="81 Elipse"/>
            <p:cNvSpPr/>
            <p:nvPr/>
          </p:nvSpPr>
          <p:spPr>
            <a:xfrm>
              <a:off x="3774807" y="6007786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" name="83 Elipse"/>
            <p:cNvSpPr/>
            <p:nvPr/>
          </p:nvSpPr>
          <p:spPr>
            <a:xfrm>
              <a:off x="1991544" y="6641976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6" name="85 Elipse"/>
            <p:cNvSpPr/>
            <p:nvPr/>
          </p:nvSpPr>
          <p:spPr>
            <a:xfrm>
              <a:off x="2423592" y="652534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7" name="86 Elipse"/>
            <p:cNvSpPr/>
            <p:nvPr/>
          </p:nvSpPr>
          <p:spPr>
            <a:xfrm>
              <a:off x="3863752" y="5373216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2" name="91 Elipse"/>
            <p:cNvSpPr/>
            <p:nvPr/>
          </p:nvSpPr>
          <p:spPr>
            <a:xfrm>
              <a:off x="4295800" y="5229200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3" name="92 Elipse"/>
            <p:cNvSpPr/>
            <p:nvPr/>
          </p:nvSpPr>
          <p:spPr>
            <a:xfrm>
              <a:off x="3575720" y="5733256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4" name="93 Elipse"/>
            <p:cNvSpPr/>
            <p:nvPr/>
          </p:nvSpPr>
          <p:spPr>
            <a:xfrm>
              <a:off x="2999656" y="6381328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9" name="438 Elipse"/>
            <p:cNvSpPr/>
            <p:nvPr/>
          </p:nvSpPr>
          <p:spPr>
            <a:xfrm rot="11183904">
              <a:off x="2722988" y="3008317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0" name="439 Elipse"/>
            <p:cNvSpPr/>
            <p:nvPr/>
          </p:nvSpPr>
          <p:spPr>
            <a:xfrm rot="11183904">
              <a:off x="1999446" y="3224341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1" name="440 Elipse"/>
            <p:cNvSpPr/>
            <p:nvPr/>
          </p:nvSpPr>
          <p:spPr>
            <a:xfrm rot="11183904">
              <a:off x="1705184" y="3080325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2" name="441 Elipse"/>
            <p:cNvSpPr/>
            <p:nvPr/>
          </p:nvSpPr>
          <p:spPr>
            <a:xfrm rot="11183904">
              <a:off x="2508387" y="3224341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3" name="442 Elipse"/>
            <p:cNvSpPr/>
            <p:nvPr/>
          </p:nvSpPr>
          <p:spPr>
            <a:xfrm rot="11183904">
              <a:off x="3083028" y="3152332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7" name="446 Elipse"/>
            <p:cNvSpPr/>
            <p:nvPr/>
          </p:nvSpPr>
          <p:spPr>
            <a:xfrm rot="11183904">
              <a:off x="2174664" y="2864301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1" name="290 Elipse"/>
            <p:cNvSpPr/>
            <p:nvPr/>
          </p:nvSpPr>
          <p:spPr>
            <a:xfrm>
              <a:off x="3359696" y="652534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2" name="74 Elipse"/>
            <p:cNvSpPr/>
            <p:nvPr/>
          </p:nvSpPr>
          <p:spPr>
            <a:xfrm>
              <a:off x="363163" y="5697252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9" name="105 Elipse"/>
            <p:cNvSpPr/>
            <p:nvPr/>
          </p:nvSpPr>
          <p:spPr>
            <a:xfrm>
              <a:off x="-68885" y="5481228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0" name="291 Elipse"/>
            <p:cNvSpPr/>
            <p:nvPr/>
          </p:nvSpPr>
          <p:spPr>
            <a:xfrm>
              <a:off x="75131" y="5769260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6" name="298 Elipse"/>
            <p:cNvSpPr/>
            <p:nvPr/>
          </p:nvSpPr>
          <p:spPr>
            <a:xfrm>
              <a:off x="544971" y="4113076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7" name="299 Elipse"/>
            <p:cNvSpPr/>
            <p:nvPr/>
          </p:nvSpPr>
          <p:spPr>
            <a:xfrm>
              <a:off x="-4921" y="4788090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8" name="300 Elipse"/>
            <p:cNvSpPr/>
            <p:nvPr/>
          </p:nvSpPr>
          <p:spPr>
            <a:xfrm>
              <a:off x="301823" y="382504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4" name="300 Elipse"/>
            <p:cNvSpPr/>
            <p:nvPr/>
          </p:nvSpPr>
          <p:spPr>
            <a:xfrm>
              <a:off x="-47498" y="390046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7" name="298 Elipse"/>
            <p:cNvSpPr/>
            <p:nvPr/>
          </p:nvSpPr>
          <p:spPr>
            <a:xfrm>
              <a:off x="1309967" y="342344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7" name="299 Elipse"/>
            <p:cNvSpPr/>
            <p:nvPr/>
          </p:nvSpPr>
          <p:spPr>
            <a:xfrm>
              <a:off x="1051347" y="3644215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3" name="300 Elipse"/>
            <p:cNvSpPr/>
            <p:nvPr/>
          </p:nvSpPr>
          <p:spPr>
            <a:xfrm>
              <a:off x="1006854" y="3293065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3" name="300 Elipse"/>
            <p:cNvSpPr/>
            <p:nvPr/>
          </p:nvSpPr>
          <p:spPr>
            <a:xfrm>
              <a:off x="643438" y="3236979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7" name="300 Elipse"/>
            <p:cNvSpPr/>
            <p:nvPr/>
          </p:nvSpPr>
          <p:spPr>
            <a:xfrm>
              <a:off x="932677" y="2935220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8" name="442 Elipse"/>
            <p:cNvSpPr/>
            <p:nvPr/>
          </p:nvSpPr>
          <p:spPr>
            <a:xfrm rot="11183904">
              <a:off x="3954425" y="3338490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9" name="442 Elipse"/>
            <p:cNvSpPr/>
            <p:nvPr/>
          </p:nvSpPr>
          <p:spPr>
            <a:xfrm rot="11183904">
              <a:off x="3612332" y="306579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0" name="442 Elipse"/>
            <p:cNvSpPr/>
            <p:nvPr/>
          </p:nvSpPr>
          <p:spPr>
            <a:xfrm rot="11183904">
              <a:off x="3637862" y="3357739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1" name="442 Elipse"/>
            <p:cNvSpPr/>
            <p:nvPr/>
          </p:nvSpPr>
          <p:spPr>
            <a:xfrm rot="11183904">
              <a:off x="3200964" y="281584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2" name="442 Elipse"/>
            <p:cNvSpPr/>
            <p:nvPr/>
          </p:nvSpPr>
          <p:spPr>
            <a:xfrm rot="11183904">
              <a:off x="2842402" y="332406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3" name="79 Elipse"/>
            <p:cNvSpPr/>
            <p:nvPr/>
          </p:nvSpPr>
          <p:spPr>
            <a:xfrm>
              <a:off x="3638539" y="6701908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5" name="81 Elipse"/>
            <p:cNvSpPr/>
            <p:nvPr/>
          </p:nvSpPr>
          <p:spPr>
            <a:xfrm>
              <a:off x="1672423" y="6748792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6" name="82 Elipse"/>
            <p:cNvSpPr/>
            <p:nvPr/>
          </p:nvSpPr>
          <p:spPr>
            <a:xfrm>
              <a:off x="3095997" y="6786843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7" name="83 Elipse"/>
            <p:cNvSpPr/>
            <p:nvPr/>
          </p:nvSpPr>
          <p:spPr>
            <a:xfrm>
              <a:off x="990404" y="6231884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9" name="86 Elipse"/>
            <p:cNvSpPr/>
            <p:nvPr/>
          </p:nvSpPr>
          <p:spPr>
            <a:xfrm>
              <a:off x="4113598" y="6029018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0" name="91 Elipse"/>
            <p:cNvSpPr/>
            <p:nvPr/>
          </p:nvSpPr>
          <p:spPr>
            <a:xfrm>
              <a:off x="2471982" y="6855063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1" name="92 Elipse"/>
            <p:cNvSpPr/>
            <p:nvPr/>
          </p:nvSpPr>
          <p:spPr>
            <a:xfrm>
              <a:off x="3985650" y="6437638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3" name="289 Elipse"/>
            <p:cNvSpPr/>
            <p:nvPr/>
          </p:nvSpPr>
          <p:spPr>
            <a:xfrm>
              <a:off x="1399860" y="6258767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4" name="290 Elipse"/>
            <p:cNvSpPr/>
            <p:nvPr/>
          </p:nvSpPr>
          <p:spPr>
            <a:xfrm>
              <a:off x="4244600" y="5604831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5" name="83 Elipse"/>
            <p:cNvSpPr/>
            <p:nvPr/>
          </p:nvSpPr>
          <p:spPr>
            <a:xfrm>
              <a:off x="1226690" y="6510183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6" name="83 Elipse"/>
            <p:cNvSpPr/>
            <p:nvPr/>
          </p:nvSpPr>
          <p:spPr>
            <a:xfrm>
              <a:off x="1006854" y="6690750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7" name="83 Elipse"/>
            <p:cNvSpPr/>
            <p:nvPr/>
          </p:nvSpPr>
          <p:spPr>
            <a:xfrm>
              <a:off x="697861" y="6506919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8" name="299 Elipse"/>
            <p:cNvSpPr/>
            <p:nvPr/>
          </p:nvSpPr>
          <p:spPr>
            <a:xfrm>
              <a:off x="23686" y="4468790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9" name="299 Elipse"/>
            <p:cNvSpPr/>
            <p:nvPr/>
          </p:nvSpPr>
          <p:spPr>
            <a:xfrm>
              <a:off x="264855" y="4731203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0" name="299 Elipse"/>
            <p:cNvSpPr/>
            <p:nvPr/>
          </p:nvSpPr>
          <p:spPr>
            <a:xfrm>
              <a:off x="572838" y="4780588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1" name="299 Elipse"/>
            <p:cNvSpPr/>
            <p:nvPr/>
          </p:nvSpPr>
          <p:spPr>
            <a:xfrm>
              <a:off x="606999" y="5474962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2" name="299 Elipse"/>
            <p:cNvSpPr/>
            <p:nvPr/>
          </p:nvSpPr>
          <p:spPr>
            <a:xfrm>
              <a:off x="301469" y="5034207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3" name="299 Elipse"/>
            <p:cNvSpPr/>
            <p:nvPr/>
          </p:nvSpPr>
          <p:spPr>
            <a:xfrm>
              <a:off x="1585807" y="2665259"/>
              <a:ext cx="216024" cy="2160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839416" y="3573016"/>
            <a:ext cx="2952328" cy="2808312"/>
            <a:chOff x="839416" y="3573016"/>
            <a:chExt cx="2952328" cy="2808312"/>
          </a:xfrm>
        </p:grpSpPr>
        <p:sp>
          <p:nvSpPr>
            <p:cNvPr id="66" name="65 Elipse"/>
            <p:cNvSpPr/>
            <p:nvPr/>
          </p:nvSpPr>
          <p:spPr>
            <a:xfrm>
              <a:off x="839416" y="3573016"/>
              <a:ext cx="2952328" cy="2808312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lumMod val="75000"/>
                  </a:schemeClr>
                </a:gs>
                <a:gs pos="7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3" name="72 Elipse"/>
            <p:cNvSpPr/>
            <p:nvPr/>
          </p:nvSpPr>
          <p:spPr>
            <a:xfrm>
              <a:off x="3431704" y="5229200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4" name="73 Elipse"/>
            <p:cNvSpPr/>
            <p:nvPr/>
          </p:nvSpPr>
          <p:spPr>
            <a:xfrm>
              <a:off x="3071664" y="5301208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5" name="74 Elipse"/>
            <p:cNvSpPr/>
            <p:nvPr/>
          </p:nvSpPr>
          <p:spPr>
            <a:xfrm>
              <a:off x="2063552" y="5805264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9" name="78 Elipse"/>
            <p:cNvSpPr/>
            <p:nvPr/>
          </p:nvSpPr>
          <p:spPr>
            <a:xfrm>
              <a:off x="2783632" y="5589240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5" name="104 Elipse"/>
            <p:cNvSpPr/>
            <p:nvPr/>
          </p:nvSpPr>
          <p:spPr>
            <a:xfrm>
              <a:off x="2423592" y="5805264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6" name="105 Elipse"/>
            <p:cNvSpPr/>
            <p:nvPr/>
          </p:nvSpPr>
          <p:spPr>
            <a:xfrm>
              <a:off x="1631504" y="5589240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5" name="294 Elipse"/>
            <p:cNvSpPr/>
            <p:nvPr/>
          </p:nvSpPr>
          <p:spPr>
            <a:xfrm>
              <a:off x="2279576" y="6093296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8" name="297 Elipse"/>
            <p:cNvSpPr/>
            <p:nvPr/>
          </p:nvSpPr>
          <p:spPr>
            <a:xfrm>
              <a:off x="3143672" y="5661248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9" name="298 Elipse"/>
            <p:cNvSpPr/>
            <p:nvPr/>
          </p:nvSpPr>
          <p:spPr>
            <a:xfrm>
              <a:off x="2135560" y="3933056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0" name="299 Elipse"/>
            <p:cNvSpPr/>
            <p:nvPr/>
          </p:nvSpPr>
          <p:spPr>
            <a:xfrm>
              <a:off x="1775520" y="4005064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1" name="300 Elipse"/>
            <p:cNvSpPr/>
            <p:nvPr/>
          </p:nvSpPr>
          <p:spPr>
            <a:xfrm>
              <a:off x="1919536" y="3717032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6" name="72 Elipse"/>
            <p:cNvSpPr/>
            <p:nvPr/>
          </p:nvSpPr>
          <p:spPr>
            <a:xfrm>
              <a:off x="1458239" y="4280586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7" name="73 Elipse"/>
            <p:cNvSpPr/>
            <p:nvPr/>
          </p:nvSpPr>
          <p:spPr>
            <a:xfrm>
              <a:off x="1195548" y="4793142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5" name="78 Elipse"/>
            <p:cNvSpPr/>
            <p:nvPr/>
          </p:nvSpPr>
          <p:spPr>
            <a:xfrm>
              <a:off x="953296" y="4613787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6" name="104 Elipse"/>
            <p:cNvSpPr/>
            <p:nvPr/>
          </p:nvSpPr>
          <p:spPr>
            <a:xfrm>
              <a:off x="1095636" y="5438823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1" name="294 Elipse"/>
            <p:cNvSpPr/>
            <p:nvPr/>
          </p:nvSpPr>
          <p:spPr>
            <a:xfrm>
              <a:off x="1307824" y="5665739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4" name="295 Elipse"/>
            <p:cNvSpPr/>
            <p:nvPr/>
          </p:nvSpPr>
          <p:spPr>
            <a:xfrm>
              <a:off x="1403189" y="5396646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5" name="297 Elipse"/>
            <p:cNvSpPr/>
            <p:nvPr/>
          </p:nvSpPr>
          <p:spPr>
            <a:xfrm>
              <a:off x="962813" y="5023106"/>
              <a:ext cx="216024" cy="216024"/>
            </a:xfrm>
            <a:prstGeom prst="ellipse">
              <a:avLst/>
            </a:prstGeom>
            <a:solidFill>
              <a:srgbClr val="BC311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524000" y="4221088"/>
            <a:ext cx="1547664" cy="1512168"/>
            <a:chOff x="1524000" y="4221088"/>
            <a:chExt cx="1547664" cy="1512168"/>
          </a:xfrm>
        </p:grpSpPr>
        <p:sp>
          <p:nvSpPr>
            <p:cNvPr id="63" name="62 Elipse"/>
            <p:cNvSpPr/>
            <p:nvPr/>
          </p:nvSpPr>
          <p:spPr>
            <a:xfrm>
              <a:off x="1524000" y="4221088"/>
              <a:ext cx="1547664" cy="1512168"/>
            </a:xfrm>
            <a:prstGeom prst="ellipse">
              <a:avLst/>
            </a:prstGeom>
            <a:gradFill flip="none" rotWithShape="1">
              <a:gsLst>
                <a:gs pos="39000">
                  <a:schemeClr val="bg1">
                    <a:lumMod val="75000"/>
                  </a:schemeClr>
                </a:gs>
                <a:gs pos="7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30 Elipse"/>
            <p:cNvSpPr/>
            <p:nvPr/>
          </p:nvSpPr>
          <p:spPr>
            <a:xfrm>
              <a:off x="1827172" y="4434852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9" name="68 Elipse"/>
            <p:cNvSpPr/>
            <p:nvPr/>
          </p:nvSpPr>
          <p:spPr>
            <a:xfrm>
              <a:off x="2526517" y="5240670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69 Elipse"/>
            <p:cNvSpPr/>
            <p:nvPr/>
          </p:nvSpPr>
          <p:spPr>
            <a:xfrm>
              <a:off x="2207568" y="544522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70 Elipse"/>
            <p:cNvSpPr/>
            <p:nvPr/>
          </p:nvSpPr>
          <p:spPr>
            <a:xfrm>
              <a:off x="2207568" y="429309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3" name="102 Elipse"/>
            <p:cNvSpPr/>
            <p:nvPr/>
          </p:nvSpPr>
          <p:spPr>
            <a:xfrm>
              <a:off x="1631504" y="4797152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4" name="103 Elipse"/>
            <p:cNvSpPr/>
            <p:nvPr/>
          </p:nvSpPr>
          <p:spPr>
            <a:xfrm>
              <a:off x="1775520" y="520181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2" name="281 CuadroTexto"/>
            <p:cNvSpPr txBox="1"/>
            <p:nvPr/>
          </p:nvSpPr>
          <p:spPr>
            <a:xfrm rot="17251243">
              <a:off x="1991544" y="4688468"/>
              <a:ext cx="648072" cy="585356"/>
            </a:xfrm>
            <a:custGeom>
              <a:avLst/>
              <a:gdLst>
                <a:gd name="connsiteX0" fmla="*/ 0 w 1589602"/>
                <a:gd name="connsiteY0" fmla="*/ 0 h 369332"/>
                <a:gd name="connsiteX1" fmla="*/ 1589602 w 1589602"/>
                <a:gd name="connsiteY1" fmla="*/ 0 h 369332"/>
                <a:gd name="connsiteX2" fmla="*/ 1589602 w 1589602"/>
                <a:gd name="connsiteY2" fmla="*/ 369332 h 369332"/>
                <a:gd name="connsiteX3" fmla="*/ 0 w 1589602"/>
                <a:gd name="connsiteY3" fmla="*/ 369332 h 369332"/>
                <a:gd name="connsiteX4" fmla="*/ 0 w 158960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602" h="369332">
                  <a:moveTo>
                    <a:pt x="0" y="0"/>
                  </a:moveTo>
                  <a:lnTo>
                    <a:pt x="1589602" y="0"/>
                  </a:lnTo>
                  <a:lnTo>
                    <a:pt x="158960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none" rtlCol="0">
              <a:prstTxWarp prst="textArchUp">
                <a:avLst>
                  <a:gd name="adj" fmla="val 10495160"/>
                </a:avLst>
              </a:prstTxWarp>
              <a:spAutoFit/>
            </a:bodyPr>
            <a:lstStyle/>
            <a:p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</a:rPr>
                <a:t>tus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amigos</a:t>
              </a:r>
              <a:endParaRPr lang="es-MX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27 Elipse"/>
          <p:cNvSpPr/>
          <p:nvPr/>
        </p:nvSpPr>
        <p:spPr>
          <a:xfrm>
            <a:off x="2077306" y="4743870"/>
            <a:ext cx="509810" cy="50981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6" name="305 CuadroTexto"/>
          <p:cNvSpPr txBox="1"/>
          <p:nvPr/>
        </p:nvSpPr>
        <p:spPr>
          <a:xfrm>
            <a:off x="2055850" y="4773282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TU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605" name="306 CuadroTexto"/>
          <p:cNvSpPr txBox="1"/>
          <p:nvPr/>
        </p:nvSpPr>
        <p:spPr>
          <a:xfrm>
            <a:off x="4247483" y="6556769"/>
            <a:ext cx="577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La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comisión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2% al 10%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generación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consumidor</a:t>
            </a:r>
            <a:endParaRPr lang="es-MX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6" name="Rectángulo redondeado 605"/>
          <p:cNvSpPr/>
          <p:nvPr/>
        </p:nvSpPr>
        <p:spPr>
          <a:xfrm>
            <a:off x="359372" y="44721"/>
            <a:ext cx="7054963" cy="11588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2" name="Grupo 11"/>
          <p:cNvGrpSpPr/>
          <p:nvPr/>
        </p:nvGrpSpPr>
        <p:grpSpPr>
          <a:xfrm>
            <a:off x="2609496" y="3573581"/>
            <a:ext cx="9599198" cy="1937326"/>
            <a:chOff x="2609496" y="3573581"/>
            <a:chExt cx="9599198" cy="1937326"/>
          </a:xfrm>
        </p:grpSpPr>
        <p:sp>
          <p:nvSpPr>
            <p:cNvPr id="2" name="Rectángulo redondeado 1"/>
            <p:cNvSpPr/>
            <p:nvPr/>
          </p:nvSpPr>
          <p:spPr>
            <a:xfrm>
              <a:off x="2609496" y="3622196"/>
              <a:ext cx="9599198" cy="1570291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7" name="306 CuadroTexto"/>
            <p:cNvSpPr txBox="1"/>
            <p:nvPr/>
          </p:nvSpPr>
          <p:spPr>
            <a:xfrm>
              <a:off x="2754166" y="3573581"/>
              <a:ext cx="2322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 </a:t>
              </a:r>
              <a:r>
                <a:rPr lang="en-US" sz="3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promedio</a:t>
              </a:r>
              <a:endPara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8" name="307 CuadroTexto"/>
            <p:cNvSpPr txBox="1"/>
            <p:nvPr/>
          </p:nvSpPr>
          <p:spPr>
            <a:xfrm>
              <a:off x="3133836" y="3648859"/>
              <a:ext cx="153599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r>
                <a:rPr lang="en-US" sz="6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es-MX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4" name="306 CuadroTexto"/>
            <p:cNvSpPr txBox="1"/>
            <p:nvPr/>
          </p:nvSpPr>
          <p:spPr>
            <a:xfrm>
              <a:off x="5461584" y="3968729"/>
              <a:ext cx="5309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cada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paquete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Nuevo (</a:t>
              </a:r>
              <a:r>
                <a:rPr lang="en-US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aprox</a:t>
              </a:r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$450)</a:t>
              </a:r>
            </a:p>
          </p:txBody>
        </p:sp>
        <p:sp>
          <p:nvSpPr>
            <p:cNvPr id="426" name="306 CuadroTexto"/>
            <p:cNvSpPr txBox="1"/>
            <p:nvPr/>
          </p:nvSpPr>
          <p:spPr>
            <a:xfrm>
              <a:off x="5461184" y="4376830"/>
              <a:ext cx="40585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cada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consumo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posterior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7" y="223835"/>
            <a:ext cx="6522793" cy="9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4" descr="Image result for very light blu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1" y="0"/>
            <a:ext cx="869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50" y="1601078"/>
            <a:ext cx="1395274" cy="4000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02" y="1596417"/>
            <a:ext cx="3424765" cy="400043"/>
          </a:xfrm>
          <a:prstGeom prst="rect">
            <a:avLst/>
          </a:prstGeom>
        </p:spPr>
      </p:pic>
      <p:sp>
        <p:nvSpPr>
          <p:cNvPr id="49" name="12 Rectángulo"/>
          <p:cNvSpPr/>
          <p:nvPr/>
        </p:nvSpPr>
        <p:spPr>
          <a:xfrm>
            <a:off x="8683124" y="0"/>
            <a:ext cx="350887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100000">
                <a:schemeClr val="bg1">
                  <a:lumMod val="85000"/>
                </a:schemeClr>
              </a:gs>
              <a:gs pos="60000">
                <a:srgbClr val="FBFBFB"/>
              </a:gs>
              <a:gs pos="4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5487554" y="1937467"/>
            <a:ext cx="175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1,000 </a:t>
            </a:r>
            <a:r>
              <a:rPr lang="es-MX" sz="2000" dirty="0" smtClean="0"/>
              <a:t>puntos</a:t>
            </a:r>
            <a:endParaRPr lang="es-MX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261405" y="2268538"/>
            <a:ext cx="2507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Consume 1,000 puntos mensuales y cada 4 meses: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544231" y="1401826"/>
            <a:ext cx="1995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NUEVOImmunocal MX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6491" y="2453290"/>
            <a:ext cx="2260472" cy="126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NUEVOImmunocal Platinum MEX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09843" y="2280907"/>
            <a:ext cx="2401752" cy="133902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CuadroTexto 25"/>
          <p:cNvSpPr txBox="1"/>
          <p:nvPr/>
        </p:nvSpPr>
        <p:spPr>
          <a:xfrm>
            <a:off x="9568554" y="1672452"/>
            <a:ext cx="1892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Lealtad</a:t>
            </a:r>
            <a:endParaRPr lang="es-MX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NUEVOImmunocal Platinum MEX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8390" y="2808920"/>
            <a:ext cx="2401752" cy="1339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NUEVOImmunocal Platinum MEX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62801" y="3192431"/>
            <a:ext cx="2401752" cy="1339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NUEVOImmunocal MX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63863" y="5642065"/>
            <a:ext cx="2260472" cy="126026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CuadroTexto 36"/>
          <p:cNvSpPr txBox="1"/>
          <p:nvPr/>
        </p:nvSpPr>
        <p:spPr>
          <a:xfrm>
            <a:off x="9436167" y="4437935"/>
            <a:ext cx="2315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De 400 a 999 puntos por mes y cada 4 meses:</a:t>
            </a:r>
            <a:endParaRPr lang="es-MX" dirty="0"/>
          </a:p>
        </p:txBody>
      </p:sp>
      <p:pic>
        <p:nvPicPr>
          <p:cNvPr id="42" name="NUEVOImmunocal Platinum MEX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52864" y="2148812"/>
            <a:ext cx="2401752" cy="1339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NUEVOImmunocal MX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0357" y="2623275"/>
            <a:ext cx="2260472" cy="1260263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CuadroTexto 45"/>
          <p:cNvSpPr txBox="1"/>
          <p:nvPr/>
        </p:nvSpPr>
        <p:spPr>
          <a:xfrm>
            <a:off x="5690697" y="3826556"/>
            <a:ext cx="250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Descuentos especiales con productos de regalo</a:t>
            </a:r>
            <a:endParaRPr lang="es-MX" dirty="0"/>
          </a:p>
        </p:txBody>
      </p:sp>
      <p:sp>
        <p:nvSpPr>
          <p:cNvPr id="47" name="CuadroTexto 46"/>
          <p:cNvSpPr txBox="1"/>
          <p:nvPr/>
        </p:nvSpPr>
        <p:spPr>
          <a:xfrm>
            <a:off x="1265589" y="3931667"/>
            <a:ext cx="2488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s-MX" sz="2000" dirty="0" smtClean="0"/>
              <a:t>Activar el plan de comisiones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es-MX" sz="2000" dirty="0" smtClean="0"/>
          </a:p>
        </p:txBody>
      </p:sp>
      <p:sp>
        <p:nvSpPr>
          <p:cNvPr id="48" name="CuadroTexto 47"/>
          <p:cNvSpPr txBox="1"/>
          <p:nvPr/>
        </p:nvSpPr>
        <p:spPr>
          <a:xfrm>
            <a:off x="1016163" y="1909661"/>
            <a:ext cx="2079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 smtClean="0"/>
              <a:t>400 puntos o mas</a:t>
            </a:r>
            <a:endParaRPr lang="es-MX" sz="2000" dirty="0"/>
          </a:p>
        </p:txBody>
      </p:sp>
      <p:sp>
        <p:nvSpPr>
          <p:cNvPr id="51" name="CuadroTexto 50"/>
          <p:cNvSpPr txBox="1"/>
          <p:nvPr/>
        </p:nvSpPr>
        <p:spPr>
          <a:xfrm>
            <a:off x="1371601" y="3655997"/>
            <a:ext cx="271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s-MX" sz="2000" dirty="0" smtClean="0"/>
              <a:t>Fortalecer su cuerpo</a:t>
            </a:r>
            <a:endParaRPr lang="es-MX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9819" y="3638283"/>
            <a:ext cx="2732883" cy="321971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54038" y="3291016"/>
            <a:ext cx="972242" cy="965969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7198" y="5566660"/>
            <a:ext cx="972242" cy="965969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8227422" y="904595"/>
            <a:ext cx="17504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s-MX" sz="1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48" y="3049002"/>
            <a:ext cx="617607" cy="1111692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14" y="3172796"/>
            <a:ext cx="617607" cy="11116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4" y="44450"/>
            <a:ext cx="6955356" cy="79407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19" y="3340637"/>
            <a:ext cx="1170302" cy="77391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49" y="2855300"/>
            <a:ext cx="1170302" cy="77391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36" y="5031789"/>
            <a:ext cx="1170302" cy="7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6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4" descr="http://bgfons.com/upload/water_texture23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00" y="15600"/>
            <a:ext cx="2199779" cy="7973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55" y="93226"/>
            <a:ext cx="3266048" cy="499513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4543531" y="3635742"/>
            <a:ext cx="4296672" cy="1247692"/>
            <a:chOff x="4543531" y="3635742"/>
            <a:chExt cx="4296672" cy="124769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806" y="4144360"/>
              <a:ext cx="2370795" cy="73907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531" y="3635742"/>
              <a:ext cx="3455409" cy="777467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958" y="3851194"/>
              <a:ext cx="902245" cy="508713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579" y="4235949"/>
              <a:ext cx="710279" cy="287951"/>
            </a:xfrm>
            <a:prstGeom prst="rect">
              <a:avLst/>
            </a:prstGeom>
          </p:spPr>
        </p:pic>
      </p:grpSp>
      <p:sp>
        <p:nvSpPr>
          <p:cNvPr id="32" name="115 Rectángulo"/>
          <p:cNvSpPr/>
          <p:nvPr/>
        </p:nvSpPr>
        <p:spPr>
          <a:xfrm>
            <a:off x="2226488" y="5013348"/>
            <a:ext cx="1612658" cy="1818833"/>
          </a:xfrm>
          <a:prstGeom prst="rect">
            <a:avLst/>
          </a:prstGeom>
          <a:gradFill>
            <a:gsLst>
              <a:gs pos="1200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33" name="106 Rectángulo"/>
          <p:cNvSpPr/>
          <p:nvPr/>
        </p:nvSpPr>
        <p:spPr>
          <a:xfrm>
            <a:off x="258621" y="5499230"/>
            <a:ext cx="1569670" cy="1332950"/>
          </a:xfrm>
          <a:prstGeom prst="rect">
            <a:avLst/>
          </a:prstGeom>
          <a:gradFill>
            <a:gsLst>
              <a:gs pos="12000">
                <a:schemeClr val="accent1">
                  <a:lumMod val="75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27" name="126 CuadroTexto"/>
          <p:cNvSpPr txBox="1"/>
          <p:nvPr/>
        </p:nvSpPr>
        <p:spPr>
          <a:xfrm>
            <a:off x="2282847" y="5440032"/>
            <a:ext cx="1497400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2 - $10 mil</a:t>
            </a:r>
          </a:p>
        </p:txBody>
      </p:sp>
      <p:sp>
        <p:nvSpPr>
          <p:cNvPr id="205" name="204 CuadroTexto"/>
          <p:cNvSpPr txBox="1"/>
          <p:nvPr/>
        </p:nvSpPr>
        <p:spPr>
          <a:xfrm>
            <a:off x="2894585" y="5705735"/>
            <a:ext cx="1147935" cy="33855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mes</a:t>
            </a:r>
            <a:endParaRPr lang="en-US" sz="1600" dirty="0"/>
          </a:p>
        </p:txBody>
      </p:sp>
      <p:sp>
        <p:nvSpPr>
          <p:cNvPr id="86" name="23 CuadroTexto"/>
          <p:cNvSpPr txBox="1"/>
          <p:nvPr/>
        </p:nvSpPr>
        <p:spPr>
          <a:xfrm>
            <a:off x="2524778" y="5002398"/>
            <a:ext cx="1042465" cy="58477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</a:t>
            </a:r>
            <a:endParaRPr lang="es-MX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2545092" y="6459169"/>
            <a:ext cx="263151" cy="26315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1350"/>
          </a:p>
        </p:txBody>
      </p:sp>
      <p:sp>
        <p:nvSpPr>
          <p:cNvPr id="89" name="Elipse 88"/>
          <p:cNvSpPr/>
          <p:nvPr/>
        </p:nvSpPr>
        <p:spPr>
          <a:xfrm>
            <a:off x="3188742" y="6458709"/>
            <a:ext cx="263151" cy="26315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1350"/>
          </a:p>
        </p:txBody>
      </p:sp>
      <p:sp>
        <p:nvSpPr>
          <p:cNvPr id="90" name="Elipse 89"/>
          <p:cNvSpPr/>
          <p:nvPr/>
        </p:nvSpPr>
        <p:spPr>
          <a:xfrm>
            <a:off x="2873908" y="6517394"/>
            <a:ext cx="263151" cy="26315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1350"/>
          </a:p>
        </p:txBody>
      </p:sp>
      <p:sp>
        <p:nvSpPr>
          <p:cNvPr id="91" name="Elipse 90"/>
          <p:cNvSpPr/>
          <p:nvPr/>
        </p:nvSpPr>
        <p:spPr>
          <a:xfrm>
            <a:off x="2848030" y="6047835"/>
            <a:ext cx="302175" cy="302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1350"/>
          </a:p>
        </p:txBody>
      </p:sp>
      <p:sp>
        <p:nvSpPr>
          <p:cNvPr id="19" name="CuadroTexto 18"/>
          <p:cNvSpPr txBox="1"/>
          <p:nvPr/>
        </p:nvSpPr>
        <p:spPr>
          <a:xfrm>
            <a:off x="2805730" y="6041495"/>
            <a:ext cx="44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b="1" dirty="0"/>
              <a:t>TU</a:t>
            </a:r>
          </a:p>
        </p:txBody>
      </p:sp>
      <p:sp>
        <p:nvSpPr>
          <p:cNvPr id="94" name="CuadroTexto 93"/>
          <p:cNvSpPr txBox="1"/>
          <p:nvPr/>
        </p:nvSpPr>
        <p:spPr>
          <a:xfrm>
            <a:off x="2493125" y="6402923"/>
            <a:ext cx="32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5" name="CuadroTexto 94"/>
          <p:cNvSpPr txBox="1"/>
          <p:nvPr/>
        </p:nvSpPr>
        <p:spPr>
          <a:xfrm>
            <a:off x="2822475" y="6467856"/>
            <a:ext cx="32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6" name="CuadroTexto 95"/>
          <p:cNvSpPr txBox="1"/>
          <p:nvPr/>
        </p:nvSpPr>
        <p:spPr>
          <a:xfrm>
            <a:off x="3181024" y="6398614"/>
            <a:ext cx="32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b="1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21" name="Conector recto de flecha 20"/>
          <p:cNvCxnSpPr/>
          <p:nvPr/>
        </p:nvCxnSpPr>
        <p:spPr>
          <a:xfrm flipH="1">
            <a:off x="2771000" y="6350009"/>
            <a:ext cx="88660" cy="128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de flecha 98"/>
          <p:cNvCxnSpPr/>
          <p:nvPr/>
        </p:nvCxnSpPr>
        <p:spPr>
          <a:xfrm>
            <a:off x="3000238" y="6367840"/>
            <a:ext cx="3808" cy="159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de flecha 100"/>
          <p:cNvCxnSpPr/>
          <p:nvPr/>
        </p:nvCxnSpPr>
        <p:spPr>
          <a:xfrm>
            <a:off x="3146071" y="6338707"/>
            <a:ext cx="99618" cy="1256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323164" y="5526993"/>
            <a:ext cx="1539204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Asociado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126 CuadroTexto"/>
          <p:cNvSpPr txBox="1"/>
          <p:nvPr/>
        </p:nvSpPr>
        <p:spPr>
          <a:xfrm>
            <a:off x="656161" y="5933326"/>
            <a:ext cx="969988" cy="40011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r>
              <a:rPr lang="en-US" sz="2000" dirty="0"/>
              <a:t>$</a:t>
            </a:r>
            <a:r>
              <a:rPr lang="en-US" sz="2000" dirty="0" smtClean="0"/>
              <a:t>600 a</a:t>
            </a:r>
            <a:endParaRPr lang="en-US" sz="2000" dirty="0"/>
          </a:p>
        </p:txBody>
      </p:sp>
      <p:sp>
        <p:nvSpPr>
          <p:cNvPr id="97" name="204 CuadroTexto"/>
          <p:cNvSpPr txBox="1"/>
          <p:nvPr/>
        </p:nvSpPr>
        <p:spPr>
          <a:xfrm>
            <a:off x="517852" y="6447840"/>
            <a:ext cx="1084360" cy="33855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r>
              <a:rPr lang="en-US" sz="1600" dirty="0" err="1"/>
              <a:t>Mensuales</a:t>
            </a:r>
            <a:endParaRPr lang="en-US" sz="1600" dirty="0"/>
          </a:p>
        </p:txBody>
      </p:sp>
      <p:sp>
        <p:nvSpPr>
          <p:cNvPr id="98" name="126 CuadroTexto"/>
          <p:cNvSpPr txBox="1"/>
          <p:nvPr/>
        </p:nvSpPr>
        <p:spPr>
          <a:xfrm>
            <a:off x="585935" y="6177479"/>
            <a:ext cx="1069394" cy="40011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r>
              <a:rPr lang="en-US" sz="2000" dirty="0"/>
              <a:t>$1,900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4" y="57161"/>
            <a:ext cx="3147113" cy="314711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14495" y="1161130"/>
            <a:ext cx="225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PLATA</a:t>
            </a:r>
          </a:p>
        </p:txBody>
      </p:sp>
      <p:sp>
        <p:nvSpPr>
          <p:cNvPr id="106" name="281 CuadroTexto"/>
          <p:cNvSpPr txBox="1"/>
          <p:nvPr/>
        </p:nvSpPr>
        <p:spPr>
          <a:xfrm rot="2491909">
            <a:off x="5120414" y="644653"/>
            <a:ext cx="1986333" cy="1937329"/>
          </a:xfrm>
          <a:custGeom>
            <a:avLst/>
            <a:gdLst>
              <a:gd name="connsiteX0" fmla="*/ 0 w 1589602"/>
              <a:gd name="connsiteY0" fmla="*/ 0 h 369332"/>
              <a:gd name="connsiteX1" fmla="*/ 1589602 w 1589602"/>
              <a:gd name="connsiteY1" fmla="*/ 0 h 369332"/>
              <a:gd name="connsiteX2" fmla="*/ 1589602 w 1589602"/>
              <a:gd name="connsiteY2" fmla="*/ 369332 h 369332"/>
              <a:gd name="connsiteX3" fmla="*/ 0 w 1589602"/>
              <a:gd name="connsiteY3" fmla="*/ 369332 h 369332"/>
              <a:gd name="connsiteX4" fmla="*/ 0 w 1589602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602" h="369332">
                <a:moveTo>
                  <a:pt x="0" y="0"/>
                </a:moveTo>
                <a:lnTo>
                  <a:pt x="1589602" y="0"/>
                </a:lnTo>
                <a:lnTo>
                  <a:pt x="1589602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prstTxWarp prst="textArchUp">
              <a:avLst>
                <a:gd name="adj" fmla="val 10495160"/>
              </a:avLst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CONSULTOR</a:t>
            </a:r>
            <a:endParaRPr lang="es-MX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098" name="Picture 2" descr="C:\Users\Carlos\Documents\IMMunotec\subiendo-escalon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598971" y="3521597"/>
            <a:ext cx="905468" cy="2055410"/>
          </a:xfrm>
          <a:prstGeom prst="rect">
            <a:avLst/>
          </a:prstGeom>
          <a:noFill/>
        </p:spPr>
      </p:pic>
      <p:pic>
        <p:nvPicPr>
          <p:cNvPr id="1026" name="Picture 2" descr="Image result for family vacations beac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628">
            <a:off x="8156275" y="4037081"/>
            <a:ext cx="2558762" cy="170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23" y="5131431"/>
            <a:ext cx="3143416" cy="16953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51" y="4868299"/>
            <a:ext cx="3299436" cy="20102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61" y="2708023"/>
            <a:ext cx="2691339" cy="18878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948">
            <a:off x="4126238" y="5615858"/>
            <a:ext cx="1664552" cy="11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6783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4" descr="http://bgfons.com/upload/water_texture23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115 Rectángulo"/>
          <p:cNvSpPr/>
          <p:nvPr/>
        </p:nvSpPr>
        <p:spPr>
          <a:xfrm>
            <a:off x="233447" y="5045854"/>
            <a:ext cx="1612658" cy="1818833"/>
          </a:xfrm>
          <a:prstGeom prst="rect">
            <a:avLst/>
          </a:prstGeom>
          <a:gradFill>
            <a:gsLst>
              <a:gs pos="1200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63" name="116 Rectángulo"/>
          <p:cNvSpPr/>
          <p:nvPr/>
        </p:nvSpPr>
        <p:spPr>
          <a:xfrm>
            <a:off x="2112742" y="4557072"/>
            <a:ext cx="1569669" cy="2305058"/>
          </a:xfrm>
          <a:prstGeom prst="rect">
            <a:avLst/>
          </a:prstGeom>
          <a:gradFill flip="none" rotWithShape="1">
            <a:gsLst>
              <a:gs pos="12000">
                <a:srgbClr val="E88920"/>
              </a:gs>
              <a:gs pos="50000">
                <a:srgbClr val="FFC000"/>
              </a:gs>
              <a:gs pos="100000">
                <a:srgbClr val="CC6600"/>
              </a:gs>
            </a:gsLst>
            <a:lin ang="3600000" scaled="0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78803"/>
            <a:ext cx="3085724" cy="3085724"/>
          </a:xfrm>
          <a:prstGeom prst="rect">
            <a:avLst/>
          </a:prstGeom>
        </p:spPr>
      </p:pic>
      <p:sp>
        <p:nvSpPr>
          <p:cNvPr id="173" name="172 CuadroTexto"/>
          <p:cNvSpPr txBox="1"/>
          <p:nvPr/>
        </p:nvSpPr>
        <p:spPr>
          <a:xfrm>
            <a:off x="2232124" y="4922301"/>
            <a:ext cx="1370889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$12,000</a:t>
            </a:r>
          </a:p>
        </p:txBody>
      </p:sp>
      <p:sp>
        <p:nvSpPr>
          <p:cNvPr id="208" name="207 CuadroTexto"/>
          <p:cNvSpPr txBox="1"/>
          <p:nvPr/>
        </p:nvSpPr>
        <p:spPr>
          <a:xfrm>
            <a:off x="2259552" y="5776161"/>
            <a:ext cx="1314784" cy="40011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Mensuales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" name="208 CuadroTexto"/>
          <p:cNvSpPr txBox="1"/>
          <p:nvPr/>
        </p:nvSpPr>
        <p:spPr>
          <a:xfrm>
            <a:off x="2766052" y="5185465"/>
            <a:ext cx="332143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210" name="209 CuadroTexto"/>
          <p:cNvSpPr txBox="1"/>
          <p:nvPr/>
        </p:nvSpPr>
        <p:spPr>
          <a:xfrm>
            <a:off x="2219570" y="5431185"/>
            <a:ext cx="1370889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$40,000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2468168" y="4505486"/>
            <a:ext cx="966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</a:t>
            </a:r>
            <a:endParaRPr lang="es-MX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5285116" y="1161130"/>
            <a:ext cx="225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/>
              <a:t>ORO</a:t>
            </a:r>
          </a:p>
        </p:txBody>
      </p:sp>
      <p:sp>
        <p:nvSpPr>
          <p:cNvPr id="103" name="281 CuadroTexto"/>
          <p:cNvSpPr txBox="1"/>
          <p:nvPr/>
        </p:nvSpPr>
        <p:spPr>
          <a:xfrm rot="2491909">
            <a:off x="5085255" y="644653"/>
            <a:ext cx="1986333" cy="1937329"/>
          </a:xfrm>
          <a:custGeom>
            <a:avLst/>
            <a:gdLst>
              <a:gd name="connsiteX0" fmla="*/ 0 w 1589602"/>
              <a:gd name="connsiteY0" fmla="*/ 0 h 369332"/>
              <a:gd name="connsiteX1" fmla="*/ 1589602 w 1589602"/>
              <a:gd name="connsiteY1" fmla="*/ 0 h 369332"/>
              <a:gd name="connsiteX2" fmla="*/ 1589602 w 1589602"/>
              <a:gd name="connsiteY2" fmla="*/ 369332 h 369332"/>
              <a:gd name="connsiteX3" fmla="*/ 0 w 1589602"/>
              <a:gd name="connsiteY3" fmla="*/ 369332 h 369332"/>
              <a:gd name="connsiteX4" fmla="*/ 0 w 1589602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602" h="369332">
                <a:moveTo>
                  <a:pt x="0" y="0"/>
                </a:moveTo>
                <a:lnTo>
                  <a:pt x="1589602" y="0"/>
                </a:lnTo>
                <a:lnTo>
                  <a:pt x="1589602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prstTxWarp prst="textArchUp">
              <a:avLst>
                <a:gd name="adj" fmla="val 10495160"/>
              </a:avLst>
            </a:prstTxWarp>
            <a:spAutoFit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CONSULTOR</a:t>
            </a:r>
            <a:endParaRPr lang="es-MX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Carlos\Documents\IMMunotec\subiendo-escal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563544" y="3064672"/>
            <a:ext cx="905468" cy="2055410"/>
          </a:xfrm>
          <a:prstGeom prst="rect">
            <a:avLst/>
          </a:prstGeom>
          <a:noFill/>
        </p:spPr>
      </p:pic>
      <p:sp>
        <p:nvSpPr>
          <p:cNvPr id="64" name="126 CuadroTexto"/>
          <p:cNvSpPr txBox="1"/>
          <p:nvPr/>
        </p:nvSpPr>
        <p:spPr>
          <a:xfrm>
            <a:off x="428246" y="5472538"/>
            <a:ext cx="1358959" cy="40011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r>
              <a:rPr lang="en-US" sz="2000" dirty="0"/>
              <a:t>2 - $10 mil</a:t>
            </a:r>
          </a:p>
        </p:txBody>
      </p:sp>
      <p:sp>
        <p:nvSpPr>
          <p:cNvPr id="65" name="204 CuadroTexto"/>
          <p:cNvSpPr txBox="1"/>
          <p:nvPr/>
        </p:nvSpPr>
        <p:spPr>
          <a:xfrm>
            <a:off x="837926" y="5738241"/>
            <a:ext cx="871523" cy="33855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mes</a:t>
            </a:r>
            <a:endParaRPr lang="en-US" sz="1600" dirty="0"/>
          </a:p>
        </p:txBody>
      </p:sp>
      <p:sp>
        <p:nvSpPr>
          <p:cNvPr id="66" name="23 CuadroTexto"/>
          <p:cNvSpPr txBox="1"/>
          <p:nvPr/>
        </p:nvSpPr>
        <p:spPr>
          <a:xfrm>
            <a:off x="531737" y="5034904"/>
            <a:ext cx="1042465" cy="58477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</a:t>
            </a:r>
            <a:endParaRPr lang="es-MX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5886655" y="3772332"/>
            <a:ext cx="6240447" cy="3006323"/>
            <a:chOff x="5886655" y="3772332"/>
            <a:chExt cx="6240447" cy="3006323"/>
          </a:xfrm>
        </p:grpSpPr>
        <p:pic>
          <p:nvPicPr>
            <p:cNvPr id="57" name="Picture 6" descr="http://quamistravel.com/wp-content/uploads/2017/02/Atlantis-Bahamas-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655" y="4375871"/>
              <a:ext cx="6207797" cy="240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8" descr="La imagen puede contener: 9 personas, personas sonriendo, exterio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50767">
              <a:off x="7466333" y="5318449"/>
              <a:ext cx="1373417" cy="1030368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9924">
              <a:off x="6102574" y="3772332"/>
              <a:ext cx="6024528" cy="905944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7499606" y="1521226"/>
            <a:ext cx="2926083" cy="2419689"/>
            <a:chOff x="7499606" y="1521226"/>
            <a:chExt cx="2926083" cy="2419689"/>
          </a:xfrm>
        </p:grpSpPr>
        <p:sp>
          <p:nvSpPr>
            <p:cNvPr id="30" name="CuadroTexto 29"/>
            <p:cNvSpPr txBox="1"/>
            <p:nvPr/>
          </p:nvSpPr>
          <p:spPr>
            <a:xfrm>
              <a:off x="8076702" y="2560946"/>
              <a:ext cx="21707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Anuales</a:t>
              </a:r>
              <a:endParaRPr lang="es-MX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8868853" y="3017585"/>
              <a:ext cx="15568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Lujo</a:t>
              </a:r>
              <a:r>
                <a:rPr lang="es-MX" sz="5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endParaRPr lang="es-MX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8076702" y="1521226"/>
              <a:ext cx="16802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5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Gana</a:t>
              </a:r>
              <a:endParaRPr lang="es-MX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8286510" y="3126371"/>
              <a:ext cx="6559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</a:t>
              </a:r>
              <a:endParaRPr lang="es-MX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9683438" y="1742979"/>
              <a:ext cx="7104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las</a:t>
              </a:r>
              <a:endParaRPr lang="es-MX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606" y="2118744"/>
              <a:ext cx="2777701" cy="782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507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4" descr="http://bgfons.com/upload/water_texture23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56" y="16651"/>
            <a:ext cx="3215828" cy="3205554"/>
          </a:xfrm>
          <a:prstGeom prst="rect">
            <a:avLst/>
          </a:prstGeom>
        </p:spPr>
      </p:pic>
      <p:sp>
        <p:nvSpPr>
          <p:cNvPr id="93" name="CuadroTexto 92"/>
          <p:cNvSpPr txBox="1"/>
          <p:nvPr/>
        </p:nvSpPr>
        <p:spPr>
          <a:xfrm>
            <a:off x="4583832" y="1199074"/>
            <a:ext cx="3359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000" b="1" dirty="0"/>
              <a:t>DIAMANTE</a:t>
            </a:r>
          </a:p>
        </p:txBody>
      </p:sp>
      <p:sp>
        <p:nvSpPr>
          <p:cNvPr id="103" name="281 CuadroTexto"/>
          <p:cNvSpPr txBox="1"/>
          <p:nvPr/>
        </p:nvSpPr>
        <p:spPr>
          <a:xfrm rot="2491909">
            <a:off x="5164850" y="603612"/>
            <a:ext cx="1986333" cy="1937329"/>
          </a:xfrm>
          <a:custGeom>
            <a:avLst/>
            <a:gdLst>
              <a:gd name="connsiteX0" fmla="*/ 0 w 1589602"/>
              <a:gd name="connsiteY0" fmla="*/ 0 h 369332"/>
              <a:gd name="connsiteX1" fmla="*/ 1589602 w 1589602"/>
              <a:gd name="connsiteY1" fmla="*/ 0 h 369332"/>
              <a:gd name="connsiteX2" fmla="*/ 1589602 w 1589602"/>
              <a:gd name="connsiteY2" fmla="*/ 369332 h 369332"/>
              <a:gd name="connsiteX3" fmla="*/ 0 w 1589602"/>
              <a:gd name="connsiteY3" fmla="*/ 369332 h 369332"/>
              <a:gd name="connsiteX4" fmla="*/ 0 w 1589602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602" h="369332">
                <a:moveTo>
                  <a:pt x="0" y="0"/>
                </a:moveTo>
                <a:lnTo>
                  <a:pt x="1589602" y="0"/>
                </a:lnTo>
                <a:lnTo>
                  <a:pt x="1589602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prstTxWarp prst="textArchUp">
              <a:avLst>
                <a:gd name="adj" fmla="val 10495160"/>
              </a:avLst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CONSULTOR</a:t>
            </a:r>
            <a:endParaRPr lang="es-MX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117 Rectángulo"/>
          <p:cNvSpPr/>
          <p:nvPr/>
        </p:nvSpPr>
        <p:spPr>
          <a:xfrm>
            <a:off x="1978122" y="4061075"/>
            <a:ext cx="1656875" cy="2790940"/>
          </a:xfrm>
          <a:prstGeom prst="rect">
            <a:avLst/>
          </a:prstGeom>
          <a:gradFill>
            <a:gsLst>
              <a:gs pos="22000">
                <a:schemeClr val="accent3">
                  <a:lumMod val="50000"/>
                </a:schemeClr>
              </a:gs>
              <a:gs pos="53000">
                <a:srgbClr val="92D050"/>
              </a:gs>
              <a:gs pos="85000">
                <a:schemeClr val="accent3">
                  <a:lumMod val="50000"/>
                </a:schemeClr>
              </a:gs>
            </a:gsLst>
            <a:lin ang="24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1" name="116 Rectángulo"/>
          <p:cNvSpPr/>
          <p:nvPr/>
        </p:nvSpPr>
        <p:spPr>
          <a:xfrm>
            <a:off x="214545" y="4546237"/>
            <a:ext cx="1569669" cy="2305058"/>
          </a:xfrm>
          <a:prstGeom prst="rect">
            <a:avLst/>
          </a:prstGeom>
          <a:gradFill flip="none" rotWithShape="1">
            <a:gsLst>
              <a:gs pos="12000">
                <a:srgbClr val="E88920"/>
              </a:gs>
              <a:gs pos="50000">
                <a:srgbClr val="FFC000"/>
              </a:gs>
              <a:gs pos="100000">
                <a:srgbClr val="CC6600"/>
              </a:gs>
            </a:gsLst>
            <a:lin ang="3600000" scaled="0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2" name="172 CuadroTexto"/>
          <p:cNvSpPr txBox="1"/>
          <p:nvPr/>
        </p:nvSpPr>
        <p:spPr>
          <a:xfrm>
            <a:off x="394933" y="4911466"/>
            <a:ext cx="1194559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$12,000</a:t>
            </a:r>
          </a:p>
        </p:txBody>
      </p:sp>
      <p:sp>
        <p:nvSpPr>
          <p:cNvPr id="43" name="207 CuadroTexto"/>
          <p:cNvSpPr txBox="1"/>
          <p:nvPr/>
        </p:nvSpPr>
        <p:spPr>
          <a:xfrm>
            <a:off x="358914" y="5754069"/>
            <a:ext cx="1314784" cy="40011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Mensuales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208 CuadroTexto"/>
          <p:cNvSpPr txBox="1"/>
          <p:nvPr/>
        </p:nvSpPr>
        <p:spPr>
          <a:xfrm>
            <a:off x="867855" y="5174630"/>
            <a:ext cx="332143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45" name="209 CuadroTexto"/>
          <p:cNvSpPr txBox="1"/>
          <p:nvPr/>
        </p:nvSpPr>
        <p:spPr>
          <a:xfrm>
            <a:off x="409538" y="5420350"/>
            <a:ext cx="1194559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$40,000</a:t>
            </a:r>
          </a:p>
        </p:txBody>
      </p:sp>
      <p:sp>
        <p:nvSpPr>
          <p:cNvPr id="46" name="22 CuadroTexto"/>
          <p:cNvSpPr txBox="1"/>
          <p:nvPr/>
        </p:nvSpPr>
        <p:spPr>
          <a:xfrm>
            <a:off x="569971" y="4494651"/>
            <a:ext cx="966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</a:t>
            </a:r>
            <a:endParaRPr lang="es-MX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arlos\Documents\IMMunotec\subiendo-escal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413424" y="2589188"/>
            <a:ext cx="905468" cy="2055410"/>
          </a:xfrm>
          <a:prstGeom prst="rect">
            <a:avLst/>
          </a:prstGeom>
          <a:noFill/>
        </p:spPr>
      </p:pic>
      <p:sp>
        <p:nvSpPr>
          <p:cNvPr id="211" name="210 CuadroTexto"/>
          <p:cNvSpPr txBox="1"/>
          <p:nvPr/>
        </p:nvSpPr>
        <p:spPr>
          <a:xfrm>
            <a:off x="1967772" y="4539379"/>
            <a:ext cx="1707519" cy="64633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$50,000</a:t>
            </a:r>
          </a:p>
        </p:txBody>
      </p:sp>
      <p:sp>
        <p:nvSpPr>
          <p:cNvPr id="212" name="211 CuadroTexto"/>
          <p:cNvSpPr txBox="1"/>
          <p:nvPr/>
        </p:nvSpPr>
        <p:spPr>
          <a:xfrm>
            <a:off x="2183500" y="4995272"/>
            <a:ext cx="1314784" cy="40011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Mensuales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213 CuadroTexto"/>
          <p:cNvSpPr txBox="1"/>
          <p:nvPr/>
        </p:nvSpPr>
        <p:spPr>
          <a:xfrm>
            <a:off x="2292540" y="5231161"/>
            <a:ext cx="1028038" cy="64633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Adelante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2016906" y="4061075"/>
            <a:ext cx="1637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Diamante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807726" y="4215408"/>
            <a:ext cx="4370752" cy="2226662"/>
            <a:chOff x="3807726" y="4215408"/>
            <a:chExt cx="4370752" cy="2226662"/>
          </a:xfrm>
        </p:grpSpPr>
        <p:pic>
          <p:nvPicPr>
            <p:cNvPr id="2050" name="Picture 2" descr="Image result for seminari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726" y="4644598"/>
              <a:ext cx="4370752" cy="17974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774" y="4215408"/>
              <a:ext cx="3380001" cy="557039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7591518" y="3321723"/>
            <a:ext cx="4380895" cy="2982217"/>
            <a:chOff x="7591518" y="3321723"/>
            <a:chExt cx="4380895" cy="2982217"/>
          </a:xfrm>
        </p:grpSpPr>
        <p:pic>
          <p:nvPicPr>
            <p:cNvPr id="61" name="Picture 2" descr="Image result for elite club immunote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20370">
              <a:off x="7618579" y="3854909"/>
              <a:ext cx="4353834" cy="2449031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8929">
              <a:off x="7591518" y="3321723"/>
              <a:ext cx="3701007" cy="557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86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4" descr="http://bgfons.com/upload/water_texture23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56" y="16651"/>
            <a:ext cx="3215828" cy="3205554"/>
          </a:xfrm>
          <a:prstGeom prst="rect">
            <a:avLst/>
          </a:prstGeom>
        </p:spPr>
      </p:pic>
      <p:sp>
        <p:nvSpPr>
          <p:cNvPr id="93" name="CuadroTexto 92"/>
          <p:cNvSpPr txBox="1"/>
          <p:nvPr/>
        </p:nvSpPr>
        <p:spPr>
          <a:xfrm>
            <a:off x="4752380" y="1055059"/>
            <a:ext cx="3359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/>
              <a:t>DIAMANTE</a:t>
            </a:r>
          </a:p>
        </p:txBody>
      </p:sp>
      <p:sp>
        <p:nvSpPr>
          <p:cNvPr id="102" name="281 CuadroTexto"/>
          <p:cNvSpPr txBox="1"/>
          <p:nvPr/>
        </p:nvSpPr>
        <p:spPr>
          <a:xfrm rot="2491909">
            <a:off x="5164850" y="603612"/>
            <a:ext cx="1986333" cy="1937329"/>
          </a:xfrm>
          <a:custGeom>
            <a:avLst/>
            <a:gdLst>
              <a:gd name="connsiteX0" fmla="*/ 0 w 1589602"/>
              <a:gd name="connsiteY0" fmla="*/ 0 h 369332"/>
              <a:gd name="connsiteX1" fmla="*/ 1589602 w 1589602"/>
              <a:gd name="connsiteY1" fmla="*/ 0 h 369332"/>
              <a:gd name="connsiteX2" fmla="*/ 1589602 w 1589602"/>
              <a:gd name="connsiteY2" fmla="*/ 369332 h 369332"/>
              <a:gd name="connsiteX3" fmla="*/ 0 w 1589602"/>
              <a:gd name="connsiteY3" fmla="*/ 369332 h 369332"/>
              <a:gd name="connsiteX4" fmla="*/ 0 w 1589602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602" h="369332">
                <a:moveTo>
                  <a:pt x="0" y="0"/>
                </a:moveTo>
                <a:lnTo>
                  <a:pt x="1589602" y="0"/>
                </a:lnTo>
                <a:lnTo>
                  <a:pt x="1589602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prstTxWarp prst="textArchUp">
              <a:avLst>
                <a:gd name="adj" fmla="val 10495160"/>
              </a:avLst>
            </a:prstTxWarp>
            <a:spAutoFit/>
          </a:bodyPr>
          <a:lstStyle/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CONSULTOR</a:t>
            </a:r>
            <a:endParaRPr lang="es-MX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4" name="CuadroTexto 103"/>
          <p:cNvSpPr txBox="1"/>
          <p:nvPr/>
        </p:nvSpPr>
        <p:spPr>
          <a:xfrm>
            <a:off x="4627712" y="1426569"/>
            <a:ext cx="3359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000" b="1" dirty="0"/>
              <a:t>EJECUTIVO</a:t>
            </a:r>
          </a:p>
        </p:txBody>
      </p:sp>
      <p:sp>
        <p:nvSpPr>
          <p:cNvPr id="25" name="117 Rectángulo"/>
          <p:cNvSpPr/>
          <p:nvPr/>
        </p:nvSpPr>
        <p:spPr>
          <a:xfrm>
            <a:off x="274398" y="4067060"/>
            <a:ext cx="1656875" cy="2790940"/>
          </a:xfrm>
          <a:prstGeom prst="rect">
            <a:avLst/>
          </a:prstGeom>
          <a:gradFill>
            <a:gsLst>
              <a:gs pos="22000">
                <a:schemeClr val="accent3">
                  <a:lumMod val="50000"/>
                </a:schemeClr>
              </a:gs>
              <a:gs pos="53000">
                <a:srgbClr val="92D050"/>
              </a:gs>
              <a:gs pos="85000">
                <a:schemeClr val="accent3">
                  <a:lumMod val="50000"/>
                </a:schemeClr>
              </a:gs>
            </a:gsLst>
            <a:lin ang="24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6" name="210 CuadroTexto"/>
          <p:cNvSpPr txBox="1"/>
          <p:nvPr/>
        </p:nvSpPr>
        <p:spPr>
          <a:xfrm>
            <a:off x="320498" y="4545364"/>
            <a:ext cx="1537600" cy="58477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$50,000</a:t>
            </a:r>
          </a:p>
        </p:txBody>
      </p:sp>
      <p:sp>
        <p:nvSpPr>
          <p:cNvPr id="27" name="211 CuadroTexto"/>
          <p:cNvSpPr txBox="1"/>
          <p:nvPr/>
        </p:nvSpPr>
        <p:spPr>
          <a:xfrm>
            <a:off x="479776" y="4928832"/>
            <a:ext cx="1314784" cy="40011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Mensuales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13 CuadroTexto"/>
          <p:cNvSpPr txBox="1"/>
          <p:nvPr/>
        </p:nvSpPr>
        <p:spPr>
          <a:xfrm>
            <a:off x="588816" y="5164721"/>
            <a:ext cx="1028038" cy="64633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Adelante</a:t>
            </a:r>
          </a:p>
        </p:txBody>
      </p:sp>
      <p:sp>
        <p:nvSpPr>
          <p:cNvPr id="29" name="30 CuadroTexto"/>
          <p:cNvSpPr txBox="1"/>
          <p:nvPr/>
        </p:nvSpPr>
        <p:spPr>
          <a:xfrm>
            <a:off x="313182" y="4067060"/>
            <a:ext cx="1637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Diamante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118 Rectángulo"/>
          <p:cNvSpPr/>
          <p:nvPr/>
        </p:nvSpPr>
        <p:spPr>
          <a:xfrm>
            <a:off x="2177608" y="3582779"/>
            <a:ext cx="1623985" cy="3275221"/>
          </a:xfrm>
          <a:prstGeom prst="rect">
            <a:avLst/>
          </a:prstGeom>
          <a:gradFill flip="none" rotWithShape="1">
            <a:gsLst>
              <a:gs pos="22000">
                <a:schemeClr val="bg1">
                  <a:lumMod val="50000"/>
                </a:schemeClr>
              </a:gs>
              <a:gs pos="53000">
                <a:schemeClr val="bg1">
                  <a:lumMod val="75000"/>
                </a:schemeClr>
              </a:gs>
              <a:gs pos="85000">
                <a:schemeClr val="bg1">
                  <a:lumMod val="50000"/>
                </a:schemeClr>
              </a:gs>
            </a:gsLst>
            <a:lin ang="2400000" scaled="0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15" name="214 CuadroTexto"/>
          <p:cNvSpPr txBox="1"/>
          <p:nvPr/>
        </p:nvSpPr>
        <p:spPr>
          <a:xfrm>
            <a:off x="2406785" y="4389672"/>
            <a:ext cx="1111316" cy="101566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Cumplir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Sueños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23 CuadroTexto"/>
          <p:cNvSpPr txBox="1"/>
          <p:nvPr/>
        </p:nvSpPr>
        <p:spPr>
          <a:xfrm>
            <a:off x="2170560" y="3535631"/>
            <a:ext cx="1637308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Diamante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23 CuadroTexto"/>
          <p:cNvSpPr txBox="1"/>
          <p:nvPr/>
        </p:nvSpPr>
        <p:spPr>
          <a:xfrm>
            <a:off x="2211954" y="3837687"/>
            <a:ext cx="1547090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Ejecutivo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arlos\Documents\IMMunotec\subiendo-escal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621562" y="2091556"/>
            <a:ext cx="905468" cy="2055410"/>
          </a:xfrm>
          <a:prstGeom prst="rect">
            <a:avLst/>
          </a:prstGeom>
          <a:noFill/>
        </p:spPr>
      </p:pic>
      <p:pic>
        <p:nvPicPr>
          <p:cNvPr id="33" name="Picture 18" descr="La imagen puede contener: 1 persona, sonriendo, exteri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7805">
            <a:off x="7977400" y="4293317"/>
            <a:ext cx="2323746" cy="174280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La imagen puede contener: 7 personas, personas sonriendo, cielo y exteri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469">
            <a:off x="9942441" y="4441079"/>
            <a:ext cx="2367632" cy="177572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99" y="3108963"/>
            <a:ext cx="2124992" cy="1589317"/>
          </a:xfrm>
          <a:prstGeom prst="round2DiagRect">
            <a:avLst>
              <a:gd name="adj1" fmla="val 21794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upo 7"/>
          <p:cNvGrpSpPr/>
          <p:nvPr/>
        </p:nvGrpSpPr>
        <p:grpSpPr>
          <a:xfrm>
            <a:off x="3998777" y="3653244"/>
            <a:ext cx="3477804" cy="2628363"/>
            <a:chOff x="3998777" y="3653244"/>
            <a:chExt cx="3477804" cy="262836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77" y="4094833"/>
              <a:ext cx="3477804" cy="218677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245" y="3653244"/>
              <a:ext cx="3138307" cy="578359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8044138" y="2187442"/>
            <a:ext cx="4010586" cy="931819"/>
            <a:chOff x="8044138" y="2187442"/>
            <a:chExt cx="4010586" cy="931819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138" y="2187442"/>
              <a:ext cx="4010586" cy="578359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229" y="2588309"/>
              <a:ext cx="2626318" cy="530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845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4" descr="http://bgfons.com/upload/water_texture23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118 Rectángulo"/>
          <p:cNvSpPr/>
          <p:nvPr/>
        </p:nvSpPr>
        <p:spPr>
          <a:xfrm>
            <a:off x="131849" y="3582779"/>
            <a:ext cx="1569671" cy="3275221"/>
          </a:xfrm>
          <a:prstGeom prst="rect">
            <a:avLst/>
          </a:prstGeom>
          <a:gradFill flip="none" rotWithShape="1">
            <a:gsLst>
              <a:gs pos="22000">
                <a:schemeClr val="bg1">
                  <a:lumMod val="50000"/>
                </a:schemeClr>
              </a:gs>
              <a:gs pos="53000">
                <a:schemeClr val="bg1">
                  <a:lumMod val="75000"/>
                </a:schemeClr>
              </a:gs>
              <a:gs pos="85000">
                <a:schemeClr val="bg1">
                  <a:lumMod val="50000"/>
                </a:schemeClr>
              </a:gs>
            </a:gsLst>
            <a:lin ang="2400000" scaled="0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20" name="119 Rectángulo"/>
          <p:cNvSpPr/>
          <p:nvPr/>
        </p:nvSpPr>
        <p:spPr>
          <a:xfrm>
            <a:off x="2049866" y="3094779"/>
            <a:ext cx="1612658" cy="376322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/>
              </a:gs>
              <a:gs pos="100000">
                <a:srgbClr val="C00000"/>
              </a:gs>
            </a:gsLst>
            <a:lin ang="13200000" scaled="0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48" y="-27384"/>
            <a:ext cx="3757553" cy="3769636"/>
          </a:xfrm>
          <a:prstGeom prst="rect">
            <a:avLst/>
          </a:prstGeom>
        </p:spPr>
      </p:pic>
      <p:sp>
        <p:nvSpPr>
          <p:cNvPr id="102" name="281 CuadroTexto"/>
          <p:cNvSpPr txBox="1"/>
          <p:nvPr/>
        </p:nvSpPr>
        <p:spPr>
          <a:xfrm rot="2491909">
            <a:off x="4937493" y="683157"/>
            <a:ext cx="2309427" cy="2182583"/>
          </a:xfrm>
          <a:custGeom>
            <a:avLst/>
            <a:gdLst>
              <a:gd name="connsiteX0" fmla="*/ 0 w 1589602"/>
              <a:gd name="connsiteY0" fmla="*/ 0 h 369332"/>
              <a:gd name="connsiteX1" fmla="*/ 1589602 w 1589602"/>
              <a:gd name="connsiteY1" fmla="*/ 0 h 369332"/>
              <a:gd name="connsiteX2" fmla="*/ 1589602 w 1589602"/>
              <a:gd name="connsiteY2" fmla="*/ 369332 h 369332"/>
              <a:gd name="connsiteX3" fmla="*/ 0 w 1589602"/>
              <a:gd name="connsiteY3" fmla="*/ 369332 h 369332"/>
              <a:gd name="connsiteX4" fmla="*/ 0 w 1589602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602" h="369332">
                <a:moveTo>
                  <a:pt x="0" y="0"/>
                </a:moveTo>
                <a:lnTo>
                  <a:pt x="1589602" y="0"/>
                </a:lnTo>
                <a:lnTo>
                  <a:pt x="1589602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prstTxWarp prst="textArchUp">
              <a:avLst>
                <a:gd name="adj" fmla="val 10495160"/>
              </a:avLst>
            </a:prstTxWarp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</a:rPr>
              <a:t>CONSULTOR</a:t>
            </a:r>
            <a:endParaRPr lang="es-MX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3" name="CuadroTexto 102"/>
          <p:cNvSpPr txBox="1"/>
          <p:nvPr/>
        </p:nvSpPr>
        <p:spPr>
          <a:xfrm>
            <a:off x="4281038" y="1268761"/>
            <a:ext cx="3615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/>
              <a:t>PLATINO</a:t>
            </a:r>
          </a:p>
        </p:txBody>
      </p:sp>
      <p:pic>
        <p:nvPicPr>
          <p:cNvPr id="4098" name="Picture 2" descr="C:\Users\Carlos\Documents\IMMunotec\subiendo-escal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432195" y="1581436"/>
            <a:ext cx="905468" cy="2055410"/>
          </a:xfrm>
          <a:prstGeom prst="rect">
            <a:avLst/>
          </a:prstGeom>
          <a:noFill/>
        </p:spPr>
      </p:pic>
      <p:sp>
        <p:nvSpPr>
          <p:cNvPr id="4" name="CuadroTexto 3"/>
          <p:cNvSpPr txBox="1"/>
          <p:nvPr/>
        </p:nvSpPr>
        <p:spPr>
          <a:xfrm>
            <a:off x="9459112" y="-799054"/>
            <a:ext cx="183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Retiro de platinos</a:t>
            </a:r>
            <a:endParaRPr lang="es-MX" dirty="0"/>
          </a:p>
        </p:txBody>
      </p:sp>
      <p:sp>
        <p:nvSpPr>
          <p:cNvPr id="73" name="214 CuadroTexto"/>
          <p:cNvSpPr txBox="1"/>
          <p:nvPr/>
        </p:nvSpPr>
        <p:spPr>
          <a:xfrm>
            <a:off x="2099680" y="4231666"/>
            <a:ext cx="1570854" cy="1200329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Trascender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Inspirar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23 CuadroTexto"/>
          <p:cNvSpPr txBox="1"/>
          <p:nvPr/>
        </p:nvSpPr>
        <p:spPr>
          <a:xfrm>
            <a:off x="2128416" y="3059646"/>
            <a:ext cx="1538113" cy="64633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Platino</a:t>
            </a:r>
            <a:endParaRPr lang="es-MX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214 CuadroTexto"/>
          <p:cNvSpPr txBox="1"/>
          <p:nvPr/>
        </p:nvSpPr>
        <p:spPr>
          <a:xfrm>
            <a:off x="368074" y="4436820"/>
            <a:ext cx="1111316" cy="101566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Cumplir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Sueños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23 CuadroTexto"/>
          <p:cNvSpPr txBox="1"/>
          <p:nvPr/>
        </p:nvSpPr>
        <p:spPr>
          <a:xfrm>
            <a:off x="131849" y="3582779"/>
            <a:ext cx="1637308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Diamante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23 CuadroTexto"/>
          <p:cNvSpPr txBox="1"/>
          <p:nvPr/>
        </p:nvSpPr>
        <p:spPr>
          <a:xfrm>
            <a:off x="173243" y="3884835"/>
            <a:ext cx="1547090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4800000"/>
            </a:lightRig>
          </a:scene3d>
          <a:sp3d extrusionH="63500" prstMaterial="metal">
            <a:bevelT w="82550" h="38100" prst="angle"/>
            <a:bevelB w="0" h="0"/>
          </a:sp3d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Ejecutivo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8134527" y="4026227"/>
            <a:ext cx="3748833" cy="2450097"/>
            <a:chOff x="8134527" y="4026227"/>
            <a:chExt cx="3748833" cy="245009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9"/>
            <a:stretch/>
          </p:blipFill>
          <p:spPr>
            <a:xfrm>
              <a:off x="8134527" y="4470822"/>
              <a:ext cx="3748833" cy="20055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828" y="4026227"/>
              <a:ext cx="2869015" cy="447985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4315095" y="4018883"/>
            <a:ext cx="3307469" cy="2457441"/>
            <a:chOff x="4315095" y="4018883"/>
            <a:chExt cx="3307469" cy="2457441"/>
          </a:xfrm>
        </p:grpSpPr>
        <p:pic>
          <p:nvPicPr>
            <p:cNvPr id="3074" name="Picture 2" descr="Image result for brindi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824" y="4515728"/>
              <a:ext cx="3198430" cy="19605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95" y="4018883"/>
              <a:ext cx="3307469" cy="447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973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s-MX" dirty="0"/>
          </a:p>
        </p:txBody>
      </p:sp>
      <p:pic>
        <p:nvPicPr>
          <p:cNvPr id="14" name="Picture 5" descr="C:\Users\Carlos\Documents\Fuentes Imagenes\familia-pas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" y="2554665"/>
            <a:ext cx="12190729" cy="430334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232249" y="395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96" y="1143595"/>
            <a:ext cx="2679807" cy="14892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73" y="91155"/>
            <a:ext cx="6868371" cy="6113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3" y="598053"/>
            <a:ext cx="6139067" cy="4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217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http://bgfons.com/upload/water_texture23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-1621782" y="2457018"/>
            <a:ext cx="10531373" cy="3075418"/>
            <a:chOff x="-1621782" y="2457018"/>
            <a:chExt cx="10531373" cy="3075418"/>
          </a:xfrm>
        </p:grpSpPr>
        <p:sp>
          <p:nvSpPr>
            <p:cNvPr id="3" name="Flecha a la derecha con bandas 2"/>
            <p:cNvSpPr/>
            <p:nvPr/>
          </p:nvSpPr>
          <p:spPr>
            <a:xfrm rot="20356932">
              <a:off x="-1621782" y="3053595"/>
              <a:ext cx="10531373" cy="2478841"/>
            </a:xfrm>
            <a:prstGeom prst="stripedRightArrow">
              <a:avLst>
                <a:gd name="adj1" fmla="val 44789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60887">
              <a:off x="1968812" y="2457018"/>
              <a:ext cx="5547119" cy="713608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145683" y="1555617"/>
            <a:ext cx="11567252" cy="5290568"/>
            <a:chOff x="145683" y="1555617"/>
            <a:chExt cx="11567252" cy="5290568"/>
          </a:xfrm>
        </p:grpSpPr>
        <p:sp>
          <p:nvSpPr>
            <p:cNvPr id="118" name="117 Rectángulo"/>
            <p:cNvSpPr/>
            <p:nvPr/>
          </p:nvSpPr>
          <p:spPr>
            <a:xfrm>
              <a:off x="6170144" y="4041240"/>
              <a:ext cx="1656875" cy="2790940"/>
            </a:xfrm>
            <a:prstGeom prst="rect">
              <a:avLst/>
            </a:prstGeom>
            <a:gradFill>
              <a:gsLst>
                <a:gs pos="22000">
                  <a:schemeClr val="accent3">
                    <a:lumMod val="50000"/>
                  </a:schemeClr>
                </a:gs>
                <a:gs pos="53000">
                  <a:srgbClr val="92D050"/>
                </a:gs>
                <a:gs pos="85000">
                  <a:schemeClr val="accent3">
                    <a:lumMod val="50000"/>
                  </a:schemeClr>
                </a:gs>
              </a:gsLst>
              <a:lin ang="2400000" scaled="0"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19" name="118 Rectángulo"/>
            <p:cNvSpPr/>
            <p:nvPr/>
          </p:nvSpPr>
          <p:spPr>
            <a:xfrm>
              <a:off x="8172532" y="3556960"/>
              <a:ext cx="1569671" cy="3275221"/>
            </a:xfrm>
            <a:prstGeom prst="rect">
              <a:avLst/>
            </a:prstGeom>
            <a:gradFill flip="none" rotWithShape="1">
              <a:gsLst>
                <a:gs pos="22000">
                  <a:schemeClr val="bg1">
                    <a:lumMod val="50000"/>
                  </a:schemeClr>
                </a:gs>
                <a:gs pos="53000">
                  <a:schemeClr val="bg1">
                    <a:lumMod val="75000"/>
                  </a:schemeClr>
                </a:gs>
                <a:gs pos="85000">
                  <a:schemeClr val="bg1">
                    <a:lumMod val="50000"/>
                  </a:schemeClr>
                </a:gs>
              </a:gsLst>
              <a:lin ang="2400000" scaled="0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20" name="119 Rectángulo"/>
            <p:cNvSpPr/>
            <p:nvPr/>
          </p:nvSpPr>
          <p:spPr>
            <a:xfrm>
              <a:off x="10100277" y="3068960"/>
              <a:ext cx="1612658" cy="3763220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C00000"/>
                </a:gs>
              </a:gsLst>
              <a:lin ang="13200000" scaled="0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2226488" y="5013348"/>
              <a:ext cx="1612658" cy="1818833"/>
            </a:xfrm>
            <a:prstGeom prst="rect">
              <a:avLst/>
            </a:prstGeom>
            <a:gradFill>
              <a:gsLst>
                <a:gs pos="1200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  <p:sp>
          <p:nvSpPr>
            <p:cNvPr id="117" name="116 Rectángulo"/>
            <p:cNvSpPr/>
            <p:nvPr/>
          </p:nvSpPr>
          <p:spPr>
            <a:xfrm>
              <a:off x="4254655" y="4527123"/>
              <a:ext cx="1569669" cy="2305058"/>
            </a:xfrm>
            <a:prstGeom prst="rect">
              <a:avLst/>
            </a:prstGeom>
            <a:gradFill flip="none" rotWithShape="1">
              <a:gsLst>
                <a:gs pos="12000">
                  <a:srgbClr val="E88920"/>
                </a:gs>
                <a:gs pos="50000">
                  <a:srgbClr val="FFC000"/>
                </a:gs>
                <a:gs pos="100000">
                  <a:srgbClr val="CC6600"/>
                </a:gs>
              </a:gsLst>
              <a:lin ang="3600000" scaled="0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07" name="106 Rectángulo"/>
            <p:cNvSpPr/>
            <p:nvPr/>
          </p:nvSpPr>
          <p:spPr>
            <a:xfrm>
              <a:off x="258621" y="5499230"/>
              <a:ext cx="1569670" cy="1332950"/>
            </a:xfrm>
            <a:prstGeom prst="rect">
              <a:avLst/>
            </a:prstGeom>
            <a:gradFill>
              <a:gsLst>
                <a:gs pos="1200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4098" name="Picture 2" descr="C:\Users\Carlos\Documents\IMMunotec\subiendo-escal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9482606" y="1555617"/>
              <a:ext cx="905468" cy="2055410"/>
            </a:xfrm>
            <a:prstGeom prst="rect">
              <a:avLst/>
            </a:prstGeom>
            <a:noFill/>
          </p:spPr>
        </p:pic>
        <p:sp>
          <p:nvSpPr>
            <p:cNvPr id="74" name="23 CuadroTexto"/>
            <p:cNvSpPr txBox="1"/>
            <p:nvPr/>
          </p:nvSpPr>
          <p:spPr>
            <a:xfrm rot="16200000">
              <a:off x="8932231" y="4165740"/>
              <a:ext cx="3791231" cy="1569660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txBody>
            <a:bodyPr wrap="none" rtlCol="0">
              <a:spAutoFit/>
            </a:bodyPr>
            <a:lstStyle/>
            <a:p>
              <a:r>
                <a:rPr lang="en-US" sz="9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Platino</a:t>
              </a:r>
              <a:endParaRPr lang="es-MX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23 CuadroTexto"/>
            <p:cNvSpPr txBox="1"/>
            <p:nvPr/>
          </p:nvSpPr>
          <p:spPr>
            <a:xfrm rot="16200000">
              <a:off x="7006016" y="4664410"/>
              <a:ext cx="3295646" cy="1015663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Diamante</a:t>
              </a:r>
              <a:endParaRPr lang="es-MX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23 CuadroTexto"/>
            <p:cNvSpPr txBox="1"/>
            <p:nvPr/>
          </p:nvSpPr>
          <p:spPr>
            <a:xfrm rot="16200000">
              <a:off x="7667270" y="4691373"/>
              <a:ext cx="3106235" cy="1015663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Ejecutivo</a:t>
              </a:r>
              <a:endParaRPr lang="es-MX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" name="30 CuadroTexto"/>
            <p:cNvSpPr txBox="1"/>
            <p:nvPr/>
          </p:nvSpPr>
          <p:spPr>
            <a:xfrm rot="16200000">
              <a:off x="5669358" y="5000752"/>
              <a:ext cx="26721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Diamante</a:t>
              </a:r>
              <a:endParaRPr lang="es-MX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22 CuadroTexto"/>
            <p:cNvSpPr txBox="1"/>
            <p:nvPr/>
          </p:nvSpPr>
          <p:spPr>
            <a:xfrm rot="16200000">
              <a:off x="3869209" y="4926468"/>
              <a:ext cx="233448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ORO</a:t>
              </a:r>
              <a:endParaRPr lang="es-MX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23 CuadroTexto"/>
            <p:cNvSpPr txBox="1"/>
            <p:nvPr/>
          </p:nvSpPr>
          <p:spPr>
            <a:xfrm rot="16200000">
              <a:off x="2103394" y="5407305"/>
              <a:ext cx="1793889" cy="1015663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Plata</a:t>
              </a:r>
              <a:endParaRPr lang="es-MX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0" name="2 CuadroTexto"/>
            <p:cNvSpPr txBox="1"/>
            <p:nvPr/>
          </p:nvSpPr>
          <p:spPr>
            <a:xfrm rot="19379047">
              <a:off x="145683" y="5867681"/>
              <a:ext cx="1733167" cy="584775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4800000"/>
              </a:lightRig>
            </a:scene3d>
            <a:sp3d extrusionH="63500" prstMaterial="metal">
              <a:bevelT w="82550" h="38100" prst="angle"/>
              <a:bevelB w="0" h="0"/>
            </a:sp3d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Asociado</a:t>
              </a:r>
              <a:endParaRPr lang="es-MX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348915" y="781328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viajes</a:t>
            </a:r>
            <a:endParaRPr lang="es-MX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44298" y="1056253"/>
            <a:ext cx="388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 personal</a:t>
            </a:r>
            <a:endParaRPr lang="es-MX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897795" y="1424042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salud</a:t>
            </a:r>
            <a:endParaRPr lang="es-MX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897795" y="1905475"/>
            <a:ext cx="1131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dinero</a:t>
            </a:r>
            <a:endParaRPr lang="es-MX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496463" y="1450683"/>
            <a:ext cx="1220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amigos</a:t>
            </a:r>
            <a:endParaRPr lang="es-MX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uadroTexto 28"/>
          <p:cNvSpPr txBox="1"/>
          <p:nvPr/>
        </p:nvSpPr>
        <p:spPr>
          <a:xfrm rot="16200000">
            <a:off x="1205058" y="1757617"/>
            <a:ext cx="1106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éxito</a:t>
            </a:r>
            <a:endParaRPr lang="es-MX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531474" y="774038"/>
            <a:ext cx="1740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endParaRPr lang="es-MX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uadroTexto 30"/>
          <p:cNvSpPr txBox="1"/>
          <p:nvPr/>
        </p:nvSpPr>
        <p:spPr>
          <a:xfrm rot="16200000">
            <a:off x="793515" y="456404"/>
            <a:ext cx="1205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</a:t>
            </a:r>
            <a:endParaRPr lang="es-MX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565190" y="478221"/>
            <a:ext cx="1316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libertad</a:t>
            </a:r>
            <a:endParaRPr lang="es-MX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86335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La imagen puede contener: una o varias personas, multitud y esta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7" y="149171"/>
            <a:ext cx="7000885" cy="1176378"/>
          </a:xfrm>
          <a:prstGeom prst="rect">
            <a:avLst/>
          </a:prstGeom>
        </p:spPr>
      </p:pic>
      <p:pic>
        <p:nvPicPr>
          <p:cNvPr id="1040" name="Picture 16" descr="La imagen puede contener: 33 personas, personas sonriendo, multit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683">
            <a:off x="7787263" y="-637548"/>
            <a:ext cx="4565024" cy="341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0" y="2305455"/>
            <a:ext cx="12192000" cy="4568878"/>
            <a:chOff x="0" y="2305455"/>
            <a:chExt cx="12192000" cy="4568878"/>
          </a:xfrm>
        </p:grpSpPr>
        <p:sp>
          <p:nvSpPr>
            <p:cNvPr id="9" name="Triángulo rectángulo 8"/>
            <p:cNvSpPr/>
            <p:nvPr/>
          </p:nvSpPr>
          <p:spPr>
            <a:xfrm>
              <a:off x="0" y="2305455"/>
              <a:ext cx="7023684" cy="4568878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Triángulo rectángulo 11"/>
            <p:cNvSpPr/>
            <p:nvPr/>
          </p:nvSpPr>
          <p:spPr>
            <a:xfrm>
              <a:off x="0" y="3974795"/>
              <a:ext cx="12192000" cy="2897807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4" name="CuadroTexto 13"/>
          <p:cNvSpPr txBox="1"/>
          <p:nvPr/>
        </p:nvSpPr>
        <p:spPr>
          <a:xfrm>
            <a:off x="133660" y="3997050"/>
            <a:ext cx="29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sHand" panose="00000500000000000000" pitchFamily="2" charset="0"/>
              </a:rPr>
              <a:t>Mejorando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" y="5899938"/>
            <a:ext cx="8665029" cy="9181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" y="4493099"/>
            <a:ext cx="4581180" cy="9181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6" y="3891892"/>
            <a:ext cx="2534473" cy="8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2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4" y="206725"/>
            <a:ext cx="6679122" cy="6355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0021"/>
            <a:ext cx="8257636" cy="25579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70" y="0"/>
            <a:ext cx="5582330" cy="68580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777835" y="1392560"/>
            <a:ext cx="1483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logrando un</a:t>
            </a:r>
            <a:endParaRPr lang="es-MX" sz="2000" dirty="0"/>
          </a:p>
        </p:txBody>
      </p:sp>
      <p:sp>
        <p:nvSpPr>
          <p:cNvPr id="15" name="Rectángulo 14"/>
          <p:cNvSpPr/>
          <p:nvPr/>
        </p:nvSpPr>
        <p:spPr>
          <a:xfrm>
            <a:off x="434414" y="3108002"/>
            <a:ext cx="6379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Dio origen a una generación de productos para vivir mejor.</a:t>
            </a:r>
            <a:endParaRPr lang="es-MX" sz="2000" dirty="0"/>
          </a:p>
        </p:txBody>
      </p:sp>
      <p:sp>
        <p:nvSpPr>
          <p:cNvPr id="18" name="Rectángulo 17"/>
          <p:cNvSpPr/>
          <p:nvPr/>
        </p:nvSpPr>
        <p:spPr>
          <a:xfrm>
            <a:off x="1338727" y="2184469"/>
            <a:ext cx="4930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 los </a:t>
            </a:r>
            <a:r>
              <a:rPr lang="es-MX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MAS IMPORTANTES del </a:t>
            </a:r>
            <a:r>
              <a:rPr lang="es-MX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último </a:t>
            </a:r>
            <a:r>
              <a:rPr lang="es-MX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Siglo.</a:t>
            </a:r>
            <a:endParaRPr lang="es-MX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71" y="1634147"/>
            <a:ext cx="4402310" cy="70884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69" y="6269200"/>
            <a:ext cx="1490401" cy="588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935" y="6175117"/>
            <a:ext cx="1320065" cy="54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25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4.ftcdn.net/jpg/01/07/57/07/240_F_107570733_n27NljjWTGtykrY9d404GpC6IpoAhjd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" y="-1"/>
            <a:ext cx="121928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2"/>
          <a:stretch/>
        </p:blipFill>
        <p:spPr>
          <a:xfrm>
            <a:off x="7762483" y="1750138"/>
            <a:ext cx="3230265" cy="3243281"/>
          </a:xfrm>
          <a:prstGeom prst="rect">
            <a:avLst/>
          </a:prstGeom>
        </p:spPr>
      </p:pic>
      <p:pic>
        <p:nvPicPr>
          <p:cNvPr id="31" name="Imagen 30" descr="Product_MiFormShakeChocolate_MX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05" y="3180264"/>
            <a:ext cx="1991562" cy="22760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164" y="2665791"/>
            <a:ext cx="1543190" cy="23559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988" y="1743495"/>
            <a:ext cx="2837030" cy="3671230"/>
          </a:xfrm>
          <a:prstGeom prst="rect">
            <a:avLst/>
          </a:prstGeom>
        </p:spPr>
      </p:pic>
      <p:pic>
        <p:nvPicPr>
          <p:cNvPr id="25" name="NUEVOImmunocal Platinum MEX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05705" y="3515431"/>
            <a:ext cx="5346954" cy="2891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86" y="3982422"/>
            <a:ext cx="1692758" cy="17827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68" y="3270368"/>
            <a:ext cx="929649" cy="28056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2" y="3402363"/>
            <a:ext cx="766457" cy="245064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4" y="2306020"/>
            <a:ext cx="1762949" cy="264442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36" y="1942648"/>
            <a:ext cx="1194553" cy="37180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90" y="4618508"/>
            <a:ext cx="970983" cy="174776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58" y="4534216"/>
            <a:ext cx="946362" cy="1703451"/>
          </a:xfrm>
          <a:prstGeom prst="rect">
            <a:avLst/>
          </a:prstGeom>
        </p:spPr>
      </p:pic>
      <p:pic>
        <p:nvPicPr>
          <p:cNvPr id="24" name="NUEVOImmunocal MX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-327729" y="3725345"/>
            <a:ext cx="5032426" cy="2721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17" y="4673171"/>
            <a:ext cx="946362" cy="17034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81" y="5141297"/>
            <a:ext cx="946362" cy="17034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88" y="5153506"/>
            <a:ext cx="946362" cy="17034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79" y="4688991"/>
            <a:ext cx="946362" cy="17034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9" y="5163470"/>
            <a:ext cx="946362" cy="170345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48" y="444359"/>
            <a:ext cx="515000" cy="169520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16" y="214087"/>
            <a:ext cx="693818" cy="19884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005" y="179929"/>
            <a:ext cx="693818" cy="198847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24" y="853843"/>
            <a:ext cx="543611" cy="135902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676" y="1464405"/>
            <a:ext cx="693819" cy="72243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316" y="1702248"/>
            <a:ext cx="579374" cy="55076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03" y="1787030"/>
            <a:ext cx="457777" cy="47923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97" y="1155848"/>
            <a:ext cx="450624" cy="1144443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3056288" y="1002229"/>
            <a:ext cx="4887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Basados en Investigación Científica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i="1" dirty="0">
                <a:solidFill>
                  <a:srgbClr val="002060"/>
                </a:solidFill>
                <a:latin typeface="Calibri" panose="020F0502020204030204" pitchFamily="34" charset="0"/>
              </a:rPr>
              <a:t>Naturales </a:t>
            </a:r>
            <a:endParaRPr lang="es-MX" sz="2400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Resultados notables</a:t>
            </a:r>
            <a:endParaRPr lang="es-MX" sz="2400" i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0" y="247956"/>
            <a:ext cx="4610257" cy="77314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7" y="2287700"/>
            <a:ext cx="4116265" cy="7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103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1">
                  <a:tint val="44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49" y="6439936"/>
            <a:ext cx="10185299" cy="37446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366928" y="-277545"/>
            <a:ext cx="3458143" cy="345814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1"/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155361" y="3878226"/>
            <a:ext cx="55662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OPTIMIZAR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 tu Sistema Inmunológico</a:t>
            </a:r>
          </a:p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ACELERAR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 la 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Recuperación y Reparación</a:t>
            </a:r>
            <a:endParaRPr lang="es-MX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AUMENTAR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 músculo 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y REDUCIR grasa</a:t>
            </a:r>
          </a:p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ELEVAR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 tu Nivel de Energía</a:t>
            </a:r>
          </a:p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MEJORAR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 tu rendimiento 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mental</a:t>
            </a:r>
            <a:endParaRPr lang="es-MX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321146" y="-7626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Optimizando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todos </a:t>
            </a:r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nivel celular</a:t>
            </a:r>
            <a:endParaRPr lang="es-MX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34471" y="-8554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Descubren el Immunocal</a:t>
            </a:r>
            <a:endParaRPr lang="es-MX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3" name="NUEVOImmunocal MX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2492" y="-23498"/>
            <a:ext cx="5349805" cy="277830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ángulo 16"/>
          <p:cNvSpPr/>
          <p:nvPr/>
        </p:nvSpPr>
        <p:spPr>
          <a:xfrm>
            <a:off x="1886465" y="2693972"/>
            <a:ext cx="8246076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  <a:spcBef>
                <a:spcPts val="600"/>
              </a:spcBef>
            </a:pPr>
            <a:r>
              <a:rPr lang="es-ES" sz="3200" b="1" i="1" dirty="0" smtClean="0">
                <a:solidFill>
                  <a:schemeClr val="accent5">
                    <a:lumMod val="50000"/>
                  </a:schemeClr>
                </a:solidFill>
              </a:rPr>
              <a:t>Una Súper proteína que optimiza la función de tus células y de todo el organismo</a:t>
            </a:r>
            <a:endParaRPr lang="es-E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NUEVOImmunocal Platinum MEX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0471" y="-27440"/>
            <a:ext cx="5684168" cy="295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38" y="272547"/>
            <a:ext cx="2277470" cy="217993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153669" y="3878226"/>
            <a:ext cx="60897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COMBATIR 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el efecto del envejecimiento</a:t>
            </a:r>
          </a:p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LIMPIAR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tu cuerpo de 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Toxinas</a:t>
            </a:r>
          </a:p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APOYAR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 las funciones de todos tus sistemas</a:t>
            </a:r>
          </a:p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REGENERAR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 tu ADN (código genético)</a:t>
            </a:r>
          </a:p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INCREMENTAR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Vitalidad, Fuerza, 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</a:rPr>
              <a:t>Resistencia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449343" y="-821584"/>
            <a:ext cx="313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91" indent="-342891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REGULAR, fortalecer</a:t>
            </a:r>
            <a:endParaRPr lang="es-MX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ángulo isósceles 2"/>
          <p:cNvSpPr/>
          <p:nvPr/>
        </p:nvSpPr>
        <p:spPr>
          <a:xfrm flipH="1">
            <a:off x="4044690" y="0"/>
            <a:ext cx="3856025" cy="6857993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-28353" y="-7"/>
            <a:ext cx="40816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0" y="193360"/>
            <a:ext cx="4339999" cy="8698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1" y="806745"/>
            <a:ext cx="3235842" cy="677713"/>
          </a:xfrm>
          <a:prstGeom prst="rect">
            <a:avLst/>
          </a:prstGeom>
        </p:spPr>
      </p:pic>
      <p:pic>
        <p:nvPicPr>
          <p:cNvPr id="4098" name="Picture 2" descr="Image result for doctor de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22" y="1144321"/>
            <a:ext cx="4159412" cy="27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73" y="2344280"/>
            <a:ext cx="1280052" cy="169011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321374" y="245881"/>
            <a:ext cx="56983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dirty="0" smtClean="0">
                <a:solidFill>
                  <a:srgbClr val="002060"/>
                </a:solidFill>
              </a:rPr>
              <a:t>Incluido en los Libros </a:t>
            </a:r>
            <a:r>
              <a:rPr lang="es-ES" sz="2800" dirty="0">
                <a:solidFill>
                  <a:srgbClr val="002060"/>
                </a:solidFill>
              </a:rPr>
              <a:t>de referencia </a:t>
            </a:r>
            <a:r>
              <a:rPr lang="es-ES" sz="2800" dirty="0" smtClean="0">
                <a:solidFill>
                  <a:srgbClr val="002060"/>
                </a:solidFill>
              </a:rPr>
              <a:t>medica </a:t>
            </a:r>
            <a:r>
              <a:rPr lang="es-ES" sz="2800" dirty="0">
                <a:solidFill>
                  <a:srgbClr val="002060"/>
                </a:solidFill>
              </a:rPr>
              <a:t>en </a:t>
            </a:r>
            <a:r>
              <a:rPr lang="es-ES" sz="2800" dirty="0" smtClean="0">
                <a:solidFill>
                  <a:srgbClr val="002060"/>
                </a:solidFill>
              </a:rPr>
              <a:t>E.U. </a:t>
            </a:r>
            <a:r>
              <a:rPr lang="es-ES" sz="2800" dirty="0">
                <a:solidFill>
                  <a:srgbClr val="002060"/>
                </a:solidFill>
              </a:rPr>
              <a:t>y Canadá.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391879" y="4445266"/>
            <a:ext cx="393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Estudios clínicos</a:t>
            </a:r>
            <a:endParaRPr lang="es-MX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558113" y="4244499"/>
            <a:ext cx="1048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endParaRPr lang="es-MX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691073" y="5223959"/>
            <a:ext cx="3978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Immunocal</a:t>
            </a:r>
            <a:endParaRPr lang="es-MX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238583" y="4866652"/>
            <a:ext cx="472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MX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ublicados acerca de</a:t>
            </a:r>
            <a:endParaRPr lang="es-MX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07" y="2240749"/>
            <a:ext cx="1166762" cy="17713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5" y="2560472"/>
            <a:ext cx="3896981" cy="4120946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87934" y="3915224"/>
            <a:ext cx="1482015" cy="461076"/>
            <a:chOff x="8338889" y="5381158"/>
            <a:chExt cx="1482015" cy="461076"/>
          </a:xfrm>
        </p:grpSpPr>
        <p:sp>
          <p:nvSpPr>
            <p:cNvPr id="6" name="Llamada rectangular 5"/>
            <p:cNvSpPr/>
            <p:nvPr/>
          </p:nvSpPr>
          <p:spPr>
            <a:xfrm>
              <a:off x="8338889" y="5386487"/>
              <a:ext cx="1482015" cy="455747"/>
            </a:xfrm>
            <a:prstGeom prst="wedgeRectCallout">
              <a:avLst>
                <a:gd name="adj1" fmla="val -5196"/>
                <a:gd name="adj2" fmla="val 886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4" name="Picture 2" descr="Resultado de imagen para pubmed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6976" y="5381158"/>
              <a:ext cx="1388006" cy="44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Llamada rectangular 19"/>
            <p:cNvSpPr/>
            <p:nvPr/>
          </p:nvSpPr>
          <p:spPr>
            <a:xfrm>
              <a:off x="8338889" y="5386486"/>
              <a:ext cx="1478427" cy="455747"/>
            </a:xfrm>
            <a:prstGeom prst="wedgeRectCallout">
              <a:avLst>
                <a:gd name="adj1" fmla="val -5196"/>
                <a:gd name="adj2" fmla="val 8867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425346424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Image result for very light blu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708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" y="125910"/>
            <a:ext cx="5334825" cy="571301"/>
          </a:xfrm>
          <a:prstGeom prst="rect">
            <a:avLst/>
          </a:prstGeom>
        </p:spPr>
      </p:pic>
      <p:sp>
        <p:nvSpPr>
          <p:cNvPr id="7169" name="Llamada rectangular redondeada 7168"/>
          <p:cNvSpPr/>
          <p:nvPr/>
        </p:nvSpPr>
        <p:spPr>
          <a:xfrm>
            <a:off x="3370742" y="2472825"/>
            <a:ext cx="4564517" cy="1214242"/>
          </a:xfrm>
          <a:prstGeom prst="wedgeRoundRectCallout">
            <a:avLst>
              <a:gd name="adj1" fmla="val -74145"/>
              <a:gd name="adj2" fmla="val -45549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" name="Conector recto 9"/>
          <p:cNvCxnSpPr/>
          <p:nvPr/>
        </p:nvCxnSpPr>
        <p:spPr>
          <a:xfrm rot="1343936">
            <a:off x="1293276" y="6714529"/>
            <a:ext cx="875889" cy="293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9558" r="25563" b="25879"/>
          <a:stretch/>
        </p:blipFill>
        <p:spPr>
          <a:xfrm>
            <a:off x="8732928" y="402773"/>
            <a:ext cx="2661404" cy="3344879"/>
          </a:xfrm>
          <a:prstGeom prst="rect">
            <a:avLst/>
          </a:prstGeom>
        </p:spPr>
      </p:pic>
      <p:sp>
        <p:nvSpPr>
          <p:cNvPr id="5" name="8 CuadroTexto"/>
          <p:cNvSpPr txBox="1"/>
          <p:nvPr/>
        </p:nvSpPr>
        <p:spPr>
          <a:xfrm>
            <a:off x="839841" y="1195788"/>
            <a:ext cx="516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Premio</a:t>
            </a:r>
            <a:r>
              <a:rPr lang="en-US" dirty="0"/>
              <a:t> </a:t>
            </a:r>
            <a:r>
              <a:rPr lang="en-US" dirty="0" err="1"/>
              <a:t>Nóbel</a:t>
            </a:r>
            <a:r>
              <a:rPr lang="en-US" dirty="0"/>
              <a:t> en </a:t>
            </a:r>
            <a:r>
              <a:rPr lang="en-US" dirty="0" err="1"/>
              <a:t>Medicina</a:t>
            </a:r>
            <a:r>
              <a:rPr lang="en-US" dirty="0" smtClean="0"/>
              <a:t>, </a:t>
            </a:r>
            <a:r>
              <a:rPr lang="en-US" dirty="0" err="1" smtClean="0"/>
              <a:t>descubre</a:t>
            </a:r>
            <a:r>
              <a:rPr lang="en-US" dirty="0" smtClean="0"/>
              <a:t> el virus del VIH.</a:t>
            </a:r>
            <a:endParaRPr lang="es-MX" dirty="0"/>
          </a:p>
        </p:txBody>
      </p:sp>
      <p:sp>
        <p:nvSpPr>
          <p:cNvPr id="6" name="43 CuadroTexto"/>
          <p:cNvSpPr txBox="1"/>
          <p:nvPr/>
        </p:nvSpPr>
        <p:spPr>
          <a:xfrm>
            <a:off x="839840" y="848602"/>
            <a:ext cx="257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Luc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Montagnier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350056" y="3972026"/>
            <a:ext cx="11480583" cy="22463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7 CuadroTexto"/>
          <p:cNvSpPr txBox="1"/>
          <p:nvPr/>
        </p:nvSpPr>
        <p:spPr>
          <a:xfrm>
            <a:off x="6877909" y="5877405"/>
            <a:ext cx="3306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</a:t>
            </a:r>
            <a:r>
              <a:rPr lang="en-US" i="1" dirty="0" smtClean="0"/>
              <a:t>Nada </a:t>
            </a:r>
            <a:r>
              <a:rPr lang="en-US" i="1" dirty="0" err="1"/>
              <a:t>mejor</a:t>
            </a:r>
            <a:r>
              <a:rPr lang="en-US" i="1" dirty="0"/>
              <a:t> para </a:t>
            </a:r>
            <a:r>
              <a:rPr lang="en-US" i="1" dirty="0" err="1"/>
              <a:t>tu</a:t>
            </a:r>
            <a:r>
              <a:rPr lang="en-US" i="1" dirty="0"/>
              <a:t> </a:t>
            </a:r>
            <a:r>
              <a:rPr lang="en-US" i="1" dirty="0" err="1" smtClean="0"/>
              <a:t>bienestar</a:t>
            </a:r>
            <a:endParaRPr lang="en-US" i="1" dirty="0" smtClean="0"/>
          </a:p>
          <a:p>
            <a:r>
              <a:rPr lang="en-US" i="1" dirty="0" smtClean="0"/>
              <a:t> </a:t>
            </a:r>
            <a:r>
              <a:rPr lang="en-US" i="1" dirty="0"/>
              <a:t>y </a:t>
            </a:r>
            <a:r>
              <a:rPr lang="en-US" i="1" dirty="0" err="1"/>
              <a:t>salud</a:t>
            </a:r>
            <a:r>
              <a:rPr lang="en-US" i="1" dirty="0"/>
              <a:t> general que </a:t>
            </a:r>
            <a:r>
              <a:rPr lang="en-US" i="1" dirty="0" err="1"/>
              <a:t>tomar</a:t>
            </a:r>
            <a:r>
              <a:rPr lang="en-US" i="1" dirty="0"/>
              <a:t> </a:t>
            </a:r>
            <a:r>
              <a:rPr lang="en-US" b="1" i="1" dirty="0"/>
              <a:t>Immunocal </a:t>
            </a:r>
            <a:r>
              <a:rPr lang="en-US" i="1" dirty="0"/>
              <a:t>de </a:t>
            </a:r>
            <a:r>
              <a:rPr lang="en-US" i="1" dirty="0" err="1"/>
              <a:t>manera</a:t>
            </a:r>
            <a:r>
              <a:rPr lang="en-US" i="1" dirty="0"/>
              <a:t> regular”</a:t>
            </a:r>
            <a:endParaRPr lang="es-MX" i="1" dirty="0"/>
          </a:p>
        </p:txBody>
      </p:sp>
      <p:sp>
        <p:nvSpPr>
          <p:cNvPr id="14" name="28 CuadroTexto"/>
          <p:cNvSpPr txBox="1"/>
          <p:nvPr/>
        </p:nvSpPr>
        <p:spPr>
          <a:xfrm>
            <a:off x="8545424" y="447667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James F. Balch</a:t>
            </a:r>
          </a:p>
        </p:txBody>
      </p:sp>
      <p:pic>
        <p:nvPicPr>
          <p:cNvPr id="16" name="Picture 4" descr="http://img4.bulkherbstore.com/images/items/Prescription-For-Nutritional-Heal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39887">
            <a:off x="7119754" y="4324846"/>
            <a:ext cx="1150089" cy="157012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42 CuadroTexto"/>
          <p:cNvSpPr txBox="1"/>
          <p:nvPr/>
        </p:nvSpPr>
        <p:spPr>
          <a:xfrm>
            <a:off x="8545424" y="4721655"/>
            <a:ext cx="1834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</a:t>
            </a: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Best Seller</a:t>
            </a:r>
            <a:endParaRPr lang="es-MX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816098" y="4536602"/>
            <a:ext cx="4274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 smtClean="0"/>
              <a:t>“Con Immunocal produces Glutatión, </a:t>
            </a:r>
          </a:p>
          <a:p>
            <a:pPr algn="ctr"/>
            <a:r>
              <a:rPr lang="es-MX" b="1" i="1" dirty="0" smtClean="0"/>
              <a:t>Tu </a:t>
            </a:r>
            <a:r>
              <a:rPr lang="es-MX" b="1" i="1" dirty="0"/>
              <a:t>vida depende </a:t>
            </a:r>
            <a:r>
              <a:rPr lang="es-MX" b="1" i="1" dirty="0" smtClean="0"/>
              <a:t>de eso,</a:t>
            </a:r>
            <a:r>
              <a:rPr lang="es-MX" i="1" dirty="0" smtClean="0"/>
              <a:t> </a:t>
            </a:r>
            <a:r>
              <a:rPr lang="es-MX" i="1" dirty="0"/>
              <a:t>sin </a:t>
            </a:r>
            <a:r>
              <a:rPr lang="es-MX" i="1" dirty="0" smtClean="0"/>
              <a:t>esto las </a:t>
            </a:r>
            <a:r>
              <a:rPr lang="es-MX" i="1" dirty="0"/>
              <a:t>células se desintegrarían por la oxidación </a:t>
            </a:r>
            <a:r>
              <a:rPr lang="es-MX" i="1" dirty="0" smtClean="0"/>
              <a:t>descontrolada”</a:t>
            </a:r>
            <a:endParaRPr lang="es-MX" i="1" dirty="0"/>
          </a:p>
        </p:txBody>
      </p:sp>
      <p:sp>
        <p:nvSpPr>
          <p:cNvPr id="20" name="28 CuadroTexto"/>
          <p:cNvSpPr txBox="1"/>
          <p:nvPr/>
        </p:nvSpPr>
        <p:spPr>
          <a:xfrm>
            <a:off x="3149781" y="5912912"/>
            <a:ext cx="2175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Jimmy </a:t>
            </a:r>
            <a:r>
              <a:rPr 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Gutman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42 CuadroTexto"/>
          <p:cNvSpPr txBox="1"/>
          <p:nvPr/>
        </p:nvSpPr>
        <p:spPr>
          <a:xfrm>
            <a:off x="3244440" y="6201018"/>
            <a:ext cx="2029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Cientifico</a:t>
            </a:r>
            <a:r>
              <a:rPr lang="en-US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investigador</a:t>
            </a:r>
            <a:endParaRPr lang="es-MX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ks8.books.google.com.mx/books?id=X-RBicIhamEC&amp;printsec=frontcover&amp;img=1&amp;zoom=1&amp;imgtk=AFLRE70oeWWkHnifui2VnqGrqSdnyFJQ2SIYv4iEUTwSS4Ja-bjDQduSWjOA3f2JfYJNJBGc3zbVMqTlVjuyuEJLl0HlpIiACS9Cg82xvXTxUc-Sv8dyMUjSh-EdMR8BJ8SoOXR_R3v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594">
            <a:off x="1073552" y="1665919"/>
            <a:ext cx="1485092" cy="207680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 22"/>
          <p:cNvSpPr/>
          <p:nvPr/>
        </p:nvSpPr>
        <p:spPr>
          <a:xfrm>
            <a:off x="2339326" y="1634509"/>
            <a:ext cx="6527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i="1" dirty="0" smtClean="0"/>
              <a:t>Dedica un capitulo a Immunocal en su libro:</a:t>
            </a:r>
          </a:p>
          <a:p>
            <a:pPr algn="ctr"/>
            <a:r>
              <a:rPr lang="es-MX" sz="1600" b="1" i="1" dirty="0" smtClean="0"/>
              <a:t>“Estrés oxidativo en Cáncer, SIDA y enfermedades Neurodegenerativas”</a:t>
            </a:r>
            <a:endParaRPr lang="es-MX" sz="1600" b="1" i="1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88" y="4056916"/>
            <a:ext cx="2334354" cy="304851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" y="4198926"/>
            <a:ext cx="2378555" cy="2889022"/>
          </a:xfrm>
          <a:prstGeom prst="rect">
            <a:avLst/>
          </a:prstGeom>
        </p:spPr>
      </p:pic>
      <p:pic>
        <p:nvPicPr>
          <p:cNvPr id="13314" name="Picture 2" descr="https://scontent-lax3-1.xx.fbcdn.net/hphotos-xaf1/v/t1.0-9/424454_255016777920116_688710941_n.jpg?oh=c4985f55e5b418ed7501522e5e60e9ef&amp;oe=563992A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782">
            <a:off x="2001298" y="5782256"/>
            <a:ext cx="886716" cy="1210335"/>
          </a:xfrm>
          <a:prstGeom prst="rect">
            <a:avLst/>
          </a:prstGeom>
          <a:noFill/>
          <a:effectLst>
            <a:outerShdw blurRad="50800" dist="889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05" y="2567438"/>
            <a:ext cx="4340238" cy="10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0413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Image result for very light blu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708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7" y="536545"/>
            <a:ext cx="4610257" cy="7731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48" y="1623236"/>
            <a:ext cx="7036200" cy="8221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614412" y="1027180"/>
            <a:ext cx="5244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>
                <a:solidFill>
                  <a:srgbClr val="002060"/>
                </a:solidFill>
              </a:rPr>
              <a:t>que hacen la vida mejor,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92" y="2441370"/>
            <a:ext cx="9512616" cy="34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2724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31000">
                <a:schemeClr val="bg1">
                  <a:lumMod val="75000"/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098" name="Picture 2" descr="C:\Users\Carlos\Documents\Fuentes Imagenes\mundo-cara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829" y="1393892"/>
            <a:ext cx="8054339" cy="4219512"/>
          </a:xfrm>
          <a:prstGeom prst="rect">
            <a:avLst/>
          </a:prstGeom>
          <a:noFill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94" y="5311931"/>
            <a:ext cx="2679807" cy="1489256"/>
          </a:xfrm>
          <a:prstGeom prst="rect">
            <a:avLst/>
          </a:prstGeom>
        </p:spPr>
      </p:pic>
      <p:sp>
        <p:nvSpPr>
          <p:cNvPr id="11" name="2 CuadroTexto"/>
          <p:cNvSpPr txBox="1"/>
          <p:nvPr/>
        </p:nvSpPr>
        <p:spPr>
          <a:xfrm>
            <a:off x="3232249" y="395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73" y="91155"/>
            <a:ext cx="6868371" cy="6113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3" y="598053"/>
            <a:ext cx="6139067" cy="4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2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8713</TotalTime>
  <Words>2596</Words>
  <Application>Microsoft Office PowerPoint</Application>
  <PresentationFormat>Panorámica</PresentationFormat>
  <Paragraphs>329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HansHand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PROPIETARIO</dc:creator>
  <cp:lastModifiedBy>Carlos Parra</cp:lastModifiedBy>
  <cp:revision>190</cp:revision>
  <dcterms:created xsi:type="dcterms:W3CDTF">2018-01-08T22:38:00Z</dcterms:created>
  <dcterms:modified xsi:type="dcterms:W3CDTF">2018-01-21T05:01:57Z</dcterms:modified>
</cp:coreProperties>
</file>