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44" d="100"/>
          <a:sy n="44" d="100"/>
        </p:scale>
        <p:origin x="48" y="1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BAC9-232A-4561-8AD1-155F0B32B966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44F-DAAC-47B7-8E07-3B65648F5F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538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BAC9-232A-4561-8AD1-155F0B32B966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44F-DAAC-47B7-8E07-3B65648F5F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34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BAC9-232A-4561-8AD1-155F0B32B966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44F-DAAC-47B7-8E07-3B65648F5F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255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BAC9-232A-4561-8AD1-155F0B32B966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44F-DAAC-47B7-8E07-3B65648F5F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257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BAC9-232A-4561-8AD1-155F0B32B966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44F-DAAC-47B7-8E07-3B65648F5F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157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BAC9-232A-4561-8AD1-155F0B32B966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44F-DAAC-47B7-8E07-3B65648F5F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011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BAC9-232A-4561-8AD1-155F0B32B966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44F-DAAC-47B7-8E07-3B65648F5F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820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BAC9-232A-4561-8AD1-155F0B32B966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44F-DAAC-47B7-8E07-3B65648F5F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502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BAC9-232A-4561-8AD1-155F0B32B966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44F-DAAC-47B7-8E07-3B65648F5F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74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BAC9-232A-4561-8AD1-155F0B32B966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44F-DAAC-47B7-8E07-3B65648F5F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691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BAC9-232A-4561-8AD1-155F0B32B966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944F-DAAC-47B7-8E07-3B65648F5F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483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5BAC9-232A-4561-8AD1-155F0B32B966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8944F-DAAC-47B7-8E07-3B65648F5F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00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3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2331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5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3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80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37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21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66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71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33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57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03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76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820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2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564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4124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6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26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Panorámica</PresentationFormat>
  <Paragraphs>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Parra</dc:creator>
  <cp:lastModifiedBy>Carlos Parra</cp:lastModifiedBy>
  <cp:revision>2</cp:revision>
  <dcterms:created xsi:type="dcterms:W3CDTF">2018-01-31T00:43:56Z</dcterms:created>
  <dcterms:modified xsi:type="dcterms:W3CDTF">2018-01-31T01:05:17Z</dcterms:modified>
</cp:coreProperties>
</file>