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03" r:id="rId2"/>
    <p:sldId id="294" r:id="rId3"/>
    <p:sldId id="295" r:id="rId4"/>
    <p:sldId id="296" r:id="rId5"/>
    <p:sldId id="297" r:id="rId6"/>
    <p:sldId id="298" r:id="rId7"/>
    <p:sldId id="304" r:id="rId8"/>
    <p:sldId id="300" r:id="rId9"/>
    <p:sldId id="301" r:id="rId10"/>
    <p:sldId id="302" r:id="rId11"/>
    <p:sldId id="256" r:id="rId12"/>
    <p:sldId id="257" r:id="rId13"/>
    <p:sldId id="260" r:id="rId14"/>
    <p:sldId id="261" r:id="rId15"/>
    <p:sldId id="288" r:id="rId16"/>
    <p:sldId id="292" r:id="rId17"/>
    <p:sldId id="293" r:id="rId18"/>
    <p:sldId id="264" r:id="rId19"/>
    <p:sldId id="265" r:id="rId20"/>
    <p:sldId id="268" r:id="rId21"/>
    <p:sldId id="269" r:id="rId22"/>
    <p:sldId id="270" r:id="rId23"/>
    <p:sldId id="271" r:id="rId24"/>
    <p:sldId id="272" r:id="rId25"/>
    <p:sldId id="273" r:id="rId26"/>
    <p:sldId id="275" r:id="rId27"/>
    <p:sldId id="276" r:id="rId28"/>
    <p:sldId id="277" r:id="rId29"/>
    <p:sldId id="278" r:id="rId30"/>
    <p:sldId id="279" r:id="rId31"/>
    <p:sldId id="286" r:id="rId32"/>
    <p:sldId id="281" r:id="rId33"/>
    <p:sldId id="282" r:id="rId34"/>
    <p:sldId id="283" r:id="rId35"/>
    <p:sldId id="287" r:id="rId36"/>
    <p:sldId id="285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arrow"/>
        <a:ea typeface="Arial Narrow"/>
        <a:cs typeface="Arial Narrow"/>
        <a:sym typeface="Arial Narrow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arrow"/>
        <a:ea typeface="Arial Narrow"/>
        <a:cs typeface="Arial Narrow"/>
        <a:sym typeface="Arial Narrow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arrow"/>
        <a:ea typeface="Arial Narrow"/>
        <a:cs typeface="Arial Narrow"/>
        <a:sym typeface="Arial Narrow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arrow"/>
        <a:ea typeface="Arial Narrow"/>
        <a:cs typeface="Arial Narrow"/>
        <a:sym typeface="Arial Narrow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arrow"/>
        <a:ea typeface="Arial Narrow"/>
        <a:cs typeface="Arial Narrow"/>
        <a:sym typeface="Arial Narrow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arrow"/>
        <a:ea typeface="Arial Narrow"/>
        <a:cs typeface="Arial Narrow"/>
        <a:sym typeface="Arial Narrow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arrow"/>
        <a:ea typeface="Arial Narrow"/>
        <a:cs typeface="Arial Narrow"/>
        <a:sym typeface="Arial Narrow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arrow"/>
        <a:ea typeface="Arial Narrow"/>
        <a:cs typeface="Arial Narrow"/>
        <a:sym typeface="Arial Narrow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arrow"/>
        <a:ea typeface="Arial Narrow"/>
        <a:cs typeface="Arial Narrow"/>
        <a:sym typeface="Arial Narrow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4671"/>
  </p:normalViewPr>
  <p:slideViewPr>
    <p:cSldViewPr snapToGrid="0" snapToObjects="1">
      <p:cViewPr varScale="1">
        <p:scale>
          <a:sx n="34" d="100"/>
          <a:sy n="34" d="100"/>
        </p:scale>
        <p:origin x="7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842762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648164" algn="l"/>
                <a:tab pos="1297896" algn="l"/>
                <a:tab pos="1947629" algn="l"/>
                <a:tab pos="2597362" algn="l"/>
              </a:tabLst>
              <a:defRPr sz="45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34480" indent="-282492" eaLnBrk="0" hangingPunct="0">
              <a:tabLst>
                <a:tab pos="648164" algn="l"/>
                <a:tab pos="1297896" algn="l"/>
                <a:tab pos="1947629" algn="l"/>
                <a:tab pos="2597362" algn="l"/>
              </a:tabLst>
              <a:defRPr sz="45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29970" indent="-225994" eaLnBrk="0" hangingPunct="0">
              <a:tabLst>
                <a:tab pos="648164" algn="l"/>
                <a:tab pos="1297896" algn="l"/>
                <a:tab pos="1947629" algn="l"/>
                <a:tab pos="2597362" algn="l"/>
              </a:tabLst>
              <a:defRPr sz="45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581958" indent="-225994" eaLnBrk="0" hangingPunct="0">
              <a:tabLst>
                <a:tab pos="648164" algn="l"/>
                <a:tab pos="1297896" algn="l"/>
                <a:tab pos="1947629" algn="l"/>
                <a:tab pos="2597362" algn="l"/>
              </a:tabLst>
              <a:defRPr sz="45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33946" indent="-225994" eaLnBrk="0" hangingPunct="0">
              <a:tabLst>
                <a:tab pos="648164" algn="l"/>
                <a:tab pos="1297896" algn="l"/>
                <a:tab pos="1947629" algn="l"/>
                <a:tab pos="2597362" algn="l"/>
              </a:tabLst>
              <a:defRPr sz="45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485934" indent="-225994" eaLnBrk="0" fontAlgn="base" hangingPunct="0">
              <a:spcBef>
                <a:spcPct val="0"/>
              </a:spcBef>
              <a:spcAft>
                <a:spcPct val="0"/>
              </a:spcAft>
              <a:tabLst>
                <a:tab pos="648164" algn="l"/>
                <a:tab pos="1297896" algn="l"/>
                <a:tab pos="1947629" algn="l"/>
                <a:tab pos="2597362" algn="l"/>
              </a:tabLst>
              <a:defRPr sz="45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37921" indent="-225994" eaLnBrk="0" fontAlgn="base" hangingPunct="0">
              <a:spcBef>
                <a:spcPct val="0"/>
              </a:spcBef>
              <a:spcAft>
                <a:spcPct val="0"/>
              </a:spcAft>
              <a:tabLst>
                <a:tab pos="648164" algn="l"/>
                <a:tab pos="1297896" algn="l"/>
                <a:tab pos="1947629" algn="l"/>
                <a:tab pos="2597362" algn="l"/>
              </a:tabLst>
              <a:defRPr sz="45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389909" indent="-225994" eaLnBrk="0" fontAlgn="base" hangingPunct="0">
              <a:spcBef>
                <a:spcPct val="0"/>
              </a:spcBef>
              <a:spcAft>
                <a:spcPct val="0"/>
              </a:spcAft>
              <a:tabLst>
                <a:tab pos="648164" algn="l"/>
                <a:tab pos="1297896" algn="l"/>
                <a:tab pos="1947629" algn="l"/>
                <a:tab pos="2597362" algn="l"/>
              </a:tabLst>
              <a:defRPr sz="45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41897" indent="-225994" eaLnBrk="0" fontAlgn="base" hangingPunct="0">
              <a:spcBef>
                <a:spcPct val="0"/>
              </a:spcBef>
              <a:spcAft>
                <a:spcPct val="0"/>
              </a:spcAft>
              <a:tabLst>
                <a:tab pos="648164" algn="l"/>
                <a:tab pos="1297896" algn="l"/>
                <a:tab pos="1947629" algn="l"/>
                <a:tab pos="2597362" algn="l"/>
              </a:tabLst>
              <a:defRPr sz="45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fld id="{E8271C3C-6503-C543-8F5C-D5FCF9268EB5}" type="slidenum">
              <a:rPr lang="en-US" sz="1200">
                <a:latin typeface="Times New Roman" charset="0"/>
              </a:rPr>
              <a:pPr eaLnBrk="1" hangingPunct="1">
                <a:buFont typeface="Times New Roman" charset="0"/>
                <a:buNone/>
              </a:pPr>
              <a:t>7</a:t>
            </a:fld>
            <a:endParaRPr lang="en-US" sz="1200" dirty="0">
              <a:latin typeface="Times New Roman" charset="0"/>
            </a:endParaRPr>
          </a:p>
        </p:txBody>
      </p:sp>
      <p:sp>
        <p:nvSpPr>
          <p:cNvPr id="55299" name="Text Box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300" name="Text Box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4" y="4342536"/>
            <a:ext cx="5487340" cy="41146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s-MX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363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body" sz="quarter" idx="13"/>
          </p:nvPr>
        </p:nvSpPr>
        <p:spPr>
          <a:xfrm>
            <a:off x="2387600" y="8001000"/>
            <a:ext cx="196215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2" name="Shape 92"/>
          <p:cNvSpPr>
            <a:spLocks noGrp="1"/>
          </p:cNvSpPr>
          <p:nvPr>
            <p:ph type="body" sz="quarter" idx="14"/>
          </p:nvPr>
        </p:nvSpPr>
        <p:spPr>
          <a:xfrm>
            <a:off x="2374900" y="5892800"/>
            <a:ext cx="196215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</a:t>
            </a:r>
          </a:p>
        </p:txBody>
      </p:sp>
      <p:sp>
        <p:nvSpPr>
          <p:cNvPr id="93" name="Shape 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</p:spPr>
        <p:txBody>
          <a:bodyPr/>
          <a:lstStyle>
            <a:lvl1pPr>
              <a:defRPr sz="11200" cap="none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</p:spPr>
        <p:txBody>
          <a:bodyPr/>
          <a:lstStyle>
            <a:lvl1pPr marL="635000" indent="-635000">
              <a:spcBef>
                <a:spcPts val="5900"/>
              </a:spcBef>
              <a:buSzPct val="75000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indent="-635000">
              <a:spcBef>
                <a:spcPts val="5900"/>
              </a:spcBef>
              <a:buSzPct val="75000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indent="-635000">
              <a:spcBef>
                <a:spcPts val="5900"/>
              </a:spcBef>
              <a:buSzPct val="75000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indent="-635000">
              <a:spcBef>
                <a:spcPts val="5900"/>
              </a:spcBef>
              <a:buSzPct val="75000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indent="-635000">
              <a:spcBef>
                <a:spcPts val="5900"/>
              </a:spcBef>
              <a:buSzPct val="75000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pic" sz="half" idx="13"/>
          </p:nvPr>
        </p:nvSpPr>
        <p:spPr>
          <a:xfrm>
            <a:off x="13474700" y="3098800"/>
            <a:ext cx="8712200" cy="101991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6" name="Shape 126"/>
          <p:cNvSpPr>
            <a:spLocks noGrp="1"/>
          </p:cNvSpPr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hape 1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7283" y="547258"/>
            <a:ext cx="21937920" cy="228696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0"/>
          </p:nvPr>
        </p:nvSpPr>
        <p:spPr>
          <a:xfrm>
            <a:off x="1217283" y="12494752"/>
            <a:ext cx="5675520" cy="94186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idx="11"/>
          </p:nvPr>
        </p:nvSpPr>
        <p:spPr>
          <a:xfrm>
            <a:off x="8340480" y="12494752"/>
            <a:ext cx="7726080" cy="94186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2"/>
          </p:nvPr>
        </p:nvSpPr>
        <p:spPr>
          <a:xfrm>
            <a:off x="19999881" y="12494752"/>
            <a:ext cx="642804" cy="471924"/>
          </a:xfrm>
        </p:spPr>
        <p:txBody>
          <a:bodyPr/>
          <a:lstStyle>
            <a:lvl1pPr>
              <a:defRPr/>
            </a:lvl1pPr>
          </a:lstStyle>
          <a:p>
            <a:fld id="{5D259B42-CDFE-4A29-A688-F89BB9DD3B71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1301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1219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54649C9-7A7A-41BD-976A-BD9B4BD23CB4}" type="datetimeFigureOut">
              <a:rPr lang="es-MX" smtClean="0"/>
              <a:pPr/>
              <a:t>16/01/2018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946001" y="13081000"/>
            <a:ext cx="479298" cy="471924"/>
          </a:xfrm>
        </p:spPr>
        <p:txBody>
          <a:bodyPr/>
          <a:lstStyle/>
          <a:p>
            <a:fld id="{E49F0154-A832-4639-93BD-0B4FF4E80322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189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49C9-7A7A-41BD-976A-BD9B4BD23CB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16/01/2018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F0154-A832-4639-93BD-0B4FF4E8032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112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pic" idx="13"/>
          </p:nvPr>
        </p:nvSpPr>
        <p:spPr>
          <a:xfrm>
            <a:off x="2463800" y="736600"/>
            <a:ext cx="194818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2387600" y="9728200"/>
            <a:ext cx="19621500" cy="1803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sz="quarter" idx="1"/>
          </p:nvPr>
        </p:nvSpPr>
        <p:spPr>
          <a:xfrm>
            <a:off x="2387600" y="11518900"/>
            <a:ext cx="19621500" cy="1600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673100" y="4572000"/>
            <a:ext cx="23050500" cy="45593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pic" sz="half" idx="13"/>
          </p:nvPr>
        </p:nvSpPr>
        <p:spPr>
          <a:xfrm>
            <a:off x="12573000" y="1384300"/>
            <a:ext cx="10045700" cy="10896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673100" y="1435100"/>
            <a:ext cx="11049000" cy="5461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sz="quarter" idx="1"/>
          </p:nvPr>
        </p:nvSpPr>
        <p:spPr>
          <a:xfrm>
            <a:off x="673100" y="6870700"/>
            <a:ext cx="11049000" cy="5461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Shape 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pic" sz="half" idx="13"/>
          </p:nvPr>
        </p:nvSpPr>
        <p:spPr>
          <a:xfrm>
            <a:off x="13474700" y="3098800"/>
            <a:ext cx="8712200" cy="101991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5" name="Shape 65"/>
          <p:cNvSpPr>
            <a:spLocks noGrp="1"/>
          </p:cNvSpPr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1435100" y="1066800"/>
            <a:ext cx="21501100" cy="11557000"/>
          </a:xfrm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pic" sz="quarter" idx="13"/>
          </p:nvPr>
        </p:nvSpPr>
        <p:spPr>
          <a:xfrm>
            <a:off x="12407900" y="7074692"/>
            <a:ext cx="11023600" cy="5930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sz="quarter" idx="14"/>
          </p:nvPr>
        </p:nvSpPr>
        <p:spPr>
          <a:xfrm>
            <a:off x="12420112" y="711992"/>
            <a:ext cx="11023601" cy="5930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pic" idx="15"/>
          </p:nvPr>
        </p:nvSpPr>
        <p:spPr>
          <a:xfrm>
            <a:off x="945745" y="711200"/>
            <a:ext cx="11023601" cy="1229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76099" y="13081000"/>
            <a:ext cx="419101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1168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752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2336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9210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3505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4089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4673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5257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5.png"/><Relationship Id="rId7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36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6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35.png"/><Relationship Id="rId10" Type="http://schemas.openxmlformats.org/officeDocument/2006/relationships/image" Target="../media/image68.png"/><Relationship Id="rId4" Type="http://schemas.openxmlformats.org/officeDocument/2006/relationships/image" Target="../media/image2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7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5.png"/><Relationship Id="rId7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.png"/><Relationship Id="rId7" Type="http://schemas.openxmlformats.org/officeDocument/2006/relationships/image" Target="../media/image7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35.png"/><Relationship Id="rId9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.png"/><Relationship Id="rId7" Type="http://schemas.openxmlformats.org/officeDocument/2006/relationships/image" Target="../media/image7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80.png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image" Target="../media/image35.png"/><Relationship Id="rId9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.png"/><Relationship Id="rId7" Type="http://schemas.openxmlformats.org/officeDocument/2006/relationships/image" Target="../media/image74.png"/><Relationship Id="rId12" Type="http://schemas.openxmlformats.org/officeDocument/2006/relationships/image" Target="../media/image8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81.png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image" Target="../media/image35.png"/><Relationship Id="rId9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2.png"/><Relationship Id="rId7" Type="http://schemas.openxmlformats.org/officeDocument/2006/relationships/image" Target="../media/image74.png"/><Relationship Id="rId12" Type="http://schemas.openxmlformats.org/officeDocument/2006/relationships/image" Target="../media/image7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81.png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image" Target="../media/image35.pn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85.png"/><Relationship Id="rId3" Type="http://schemas.openxmlformats.org/officeDocument/2006/relationships/image" Target="../media/image35.png"/><Relationship Id="rId7" Type="http://schemas.openxmlformats.org/officeDocument/2006/relationships/image" Target="../media/image78.png"/><Relationship Id="rId12" Type="http://schemas.openxmlformats.org/officeDocument/2006/relationships/image" Target="../media/image8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0.png"/><Relationship Id="rId5" Type="http://schemas.openxmlformats.org/officeDocument/2006/relationships/image" Target="../media/image73.png"/><Relationship Id="rId10" Type="http://schemas.openxmlformats.org/officeDocument/2006/relationships/image" Target="../media/image81.png"/><Relationship Id="rId4" Type="http://schemas.openxmlformats.org/officeDocument/2006/relationships/image" Target="../media/image76.png"/><Relationship Id="rId9" Type="http://schemas.openxmlformats.org/officeDocument/2006/relationships/image" Target="../media/image79.png"/><Relationship Id="rId1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9.png"/><Relationship Id="rId18" Type="http://schemas.openxmlformats.org/officeDocument/2006/relationships/image" Target="../media/image89.png"/><Relationship Id="rId3" Type="http://schemas.openxmlformats.org/officeDocument/2006/relationships/image" Target="../media/image2.png"/><Relationship Id="rId21" Type="http://schemas.openxmlformats.org/officeDocument/2006/relationships/image" Target="../media/image90.png"/><Relationship Id="rId7" Type="http://schemas.openxmlformats.org/officeDocument/2006/relationships/image" Target="../media/image74.png"/><Relationship Id="rId12" Type="http://schemas.openxmlformats.org/officeDocument/2006/relationships/image" Target="../media/image87.png"/><Relationship Id="rId17" Type="http://schemas.openxmlformats.org/officeDocument/2006/relationships/image" Target="../media/image83.png"/><Relationship Id="rId2" Type="http://schemas.openxmlformats.org/officeDocument/2006/relationships/image" Target="../media/image75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80.png"/><Relationship Id="rId24" Type="http://schemas.openxmlformats.org/officeDocument/2006/relationships/image" Target="../media/image71.png"/><Relationship Id="rId5" Type="http://schemas.openxmlformats.org/officeDocument/2006/relationships/image" Target="../media/image76.png"/><Relationship Id="rId15" Type="http://schemas.openxmlformats.org/officeDocument/2006/relationships/image" Target="../media/image88.png"/><Relationship Id="rId23" Type="http://schemas.openxmlformats.org/officeDocument/2006/relationships/image" Target="../media/image91.png"/><Relationship Id="rId10" Type="http://schemas.openxmlformats.org/officeDocument/2006/relationships/image" Target="../media/image78.png"/><Relationship Id="rId19" Type="http://schemas.openxmlformats.org/officeDocument/2006/relationships/image" Target="../media/image70.png"/><Relationship Id="rId4" Type="http://schemas.openxmlformats.org/officeDocument/2006/relationships/image" Target="../media/image35.png"/><Relationship Id="rId9" Type="http://schemas.openxmlformats.org/officeDocument/2006/relationships/image" Target="../media/image86.png"/><Relationship Id="rId14" Type="http://schemas.openxmlformats.org/officeDocument/2006/relationships/image" Target="../media/image82.png"/><Relationship Id="rId22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png"/><Relationship Id="rId3" Type="http://schemas.openxmlformats.org/officeDocument/2006/relationships/image" Target="../media/image35.png"/><Relationship Id="rId7" Type="http://schemas.openxmlformats.org/officeDocument/2006/relationships/image" Target="../media/image71.png"/><Relationship Id="rId12" Type="http://schemas.openxmlformats.org/officeDocument/2006/relationships/image" Target="../media/image82.png"/><Relationship Id="rId2" Type="http://schemas.openxmlformats.org/officeDocument/2006/relationships/image" Target="../media/image2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9.png"/><Relationship Id="rId5" Type="http://schemas.openxmlformats.org/officeDocument/2006/relationships/image" Target="../media/image74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png"/><Relationship Id="rId18" Type="http://schemas.openxmlformats.org/officeDocument/2006/relationships/image" Target="../media/image93.png"/><Relationship Id="rId3" Type="http://schemas.openxmlformats.org/officeDocument/2006/relationships/image" Target="../media/image35.png"/><Relationship Id="rId21" Type="http://schemas.openxmlformats.org/officeDocument/2006/relationships/image" Target="../media/image96.png"/><Relationship Id="rId7" Type="http://schemas.openxmlformats.org/officeDocument/2006/relationships/image" Target="../media/image71.png"/><Relationship Id="rId12" Type="http://schemas.openxmlformats.org/officeDocument/2006/relationships/image" Target="../media/image82.png"/><Relationship Id="rId17" Type="http://schemas.openxmlformats.org/officeDocument/2006/relationships/image" Target="../media/image90.png"/><Relationship Id="rId2" Type="http://schemas.openxmlformats.org/officeDocument/2006/relationships/image" Target="../media/image2.png"/><Relationship Id="rId16" Type="http://schemas.openxmlformats.org/officeDocument/2006/relationships/image" Target="../media/image92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9.png"/><Relationship Id="rId5" Type="http://schemas.openxmlformats.org/officeDocument/2006/relationships/image" Target="../media/image74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19" Type="http://schemas.openxmlformats.org/officeDocument/2006/relationships/image" Target="../media/image9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Relationship Id="rId22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18" Type="http://schemas.openxmlformats.org/officeDocument/2006/relationships/image" Target="../media/image95.png"/><Relationship Id="rId3" Type="http://schemas.openxmlformats.org/officeDocument/2006/relationships/image" Target="../media/image35.png"/><Relationship Id="rId7" Type="http://schemas.openxmlformats.org/officeDocument/2006/relationships/image" Target="../media/image71.png"/><Relationship Id="rId12" Type="http://schemas.openxmlformats.org/officeDocument/2006/relationships/image" Target="../media/image83.png"/><Relationship Id="rId17" Type="http://schemas.openxmlformats.org/officeDocument/2006/relationships/image" Target="../media/image94.png"/><Relationship Id="rId2" Type="http://schemas.openxmlformats.org/officeDocument/2006/relationships/image" Target="../media/image2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81.png"/><Relationship Id="rId5" Type="http://schemas.openxmlformats.org/officeDocument/2006/relationships/image" Target="../media/image74.png"/><Relationship Id="rId15" Type="http://schemas.openxmlformats.org/officeDocument/2006/relationships/image" Target="../media/image90.png"/><Relationship Id="rId10" Type="http://schemas.openxmlformats.org/officeDocument/2006/relationships/image" Target="../media/image82.png"/><Relationship Id="rId19" Type="http://schemas.openxmlformats.org/officeDocument/2006/relationships/image" Target="../media/image98.png"/><Relationship Id="rId4" Type="http://schemas.openxmlformats.org/officeDocument/2006/relationships/image" Target="../media/image73.png"/><Relationship Id="rId9" Type="http://schemas.openxmlformats.org/officeDocument/2006/relationships/image" Target="../media/image79.png"/><Relationship Id="rId1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35.png"/><Relationship Id="rId7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101.png"/><Relationship Id="rId5" Type="http://schemas.openxmlformats.org/officeDocument/2006/relationships/image" Target="../media/image74.png"/><Relationship Id="rId10" Type="http://schemas.openxmlformats.org/officeDocument/2006/relationships/image" Target="../media/image100.png"/><Relationship Id="rId4" Type="http://schemas.openxmlformats.org/officeDocument/2006/relationships/image" Target="../media/image73.png"/><Relationship Id="rId9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11" Type="http://schemas.openxmlformats.org/officeDocument/2006/relationships/image" Target="../media/image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oup 147"/>
          <p:cNvGrpSpPr/>
          <p:nvPr/>
        </p:nvGrpSpPr>
        <p:grpSpPr>
          <a:xfrm>
            <a:off x="-165235" y="-5591"/>
            <a:ext cx="24714471" cy="2173684"/>
            <a:chOff x="0" y="0"/>
            <a:chExt cx="24714469" cy="2173683"/>
          </a:xfrm>
        </p:grpSpPr>
        <p:grpSp>
          <p:nvGrpSpPr>
            <p:cNvPr id="145" name="Group 145"/>
            <p:cNvGrpSpPr/>
            <p:nvPr/>
          </p:nvGrpSpPr>
          <p:grpSpPr>
            <a:xfrm>
              <a:off x="0" y="0"/>
              <a:ext cx="24714469" cy="2159861"/>
              <a:chOff x="0" y="0"/>
              <a:chExt cx="24714468" cy="2159860"/>
            </a:xfrm>
          </p:grpSpPr>
          <p:pic>
            <p:nvPicPr>
              <p:cNvPr id="143" name="pasted-image.pdf"/>
              <p:cNvPicPr>
                <a:picLocks noChangeAspect="1"/>
              </p:cNvPicPr>
              <p:nvPr/>
            </p:nvPicPr>
            <p:blipFill>
              <a:blip r:embed="rId2" cstate="print">
                <a:extLst/>
              </a:blip>
              <a:stretch>
                <a:fillRect/>
              </a:stretch>
            </p:blipFill>
            <p:spPr>
              <a:xfrm>
                <a:off x="0" y="0"/>
                <a:ext cx="24714469" cy="2159861"/>
              </a:xfrm>
              <a:prstGeom prst="rect">
                <a:avLst/>
              </a:prstGeom>
              <a:ln w="25400" cap="flat">
                <a:noFill/>
                <a:miter lim="400000"/>
              </a:ln>
              <a:effectLst>
                <a:outerShdw blurRad="431800" dist="318314" dir="5520000" rotWithShape="0">
                  <a:srgbClr val="000000">
                    <a:alpha val="84863"/>
                  </a:srgbClr>
                </a:outerShdw>
              </a:effectLst>
            </p:spPr>
          </p:pic>
          <p:pic>
            <p:nvPicPr>
              <p:cNvPr id="144" name="logo-filtered.png"/>
              <p:cNvPicPr>
                <a:picLocks noChangeAspect="1"/>
              </p:cNvPicPr>
              <p:nvPr/>
            </p:nvPicPr>
            <p:blipFill>
              <a:blip r:embed="rId3" cstate="print">
                <a:extLst/>
              </a:blip>
              <a:srcRect/>
              <a:stretch>
                <a:fillRect/>
              </a:stretch>
            </p:blipFill>
            <p:spPr>
              <a:xfrm>
                <a:off x="444319" y="757069"/>
                <a:ext cx="2916956" cy="12970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6" name="Shape 146"/>
            <p:cNvSpPr/>
            <p:nvPr/>
          </p:nvSpPr>
          <p:spPr>
            <a:xfrm>
              <a:off x="8302275" y="378321"/>
              <a:ext cx="7788991" cy="1795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1000">
                  <a:solidFill>
                    <a:srgbClr val="FFFFFF"/>
                  </a:solidFill>
                  <a:effectLst>
                    <a:outerShdw blurRad="12700" dist="63500" dir="18900000" rotWithShape="0">
                      <a:srgbClr val="000000"/>
                    </a:outerShdw>
                  </a:effectLst>
                </a:defRPr>
              </a:pPr>
              <a:r>
                <a:rPr dirty="0"/>
                <a:t> </a:t>
              </a:r>
              <a:r>
                <a:rPr b="0" dirty="0" err="1">
                  <a:latin typeface="Big Caslon"/>
                  <a:ea typeface="Big Caslon"/>
                  <a:cs typeface="Big Caslon"/>
                  <a:sym typeface="Big Caslon"/>
                </a:rPr>
                <a:t>Immunotec</a:t>
              </a:r>
              <a:r>
                <a:rPr b="0" dirty="0">
                  <a:latin typeface="Big Caslon"/>
                  <a:ea typeface="Big Caslon"/>
                  <a:cs typeface="Big Caslon"/>
                  <a:sym typeface="Big Caslon"/>
                </a:rPr>
                <a:t> </a:t>
              </a:r>
              <a:endParaRPr dirty="0"/>
            </a:p>
          </p:txBody>
        </p:sp>
      </p:grpSp>
      <p:pic>
        <p:nvPicPr>
          <p:cNvPr id="11" name="Immunotec-mejorando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0" y="2546414"/>
            <a:ext cx="24390438" cy="131543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9952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r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0" y="-54768"/>
            <a:ext cx="24384000" cy="1377076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800" dirty="0"/>
              <a:t> </a:t>
            </a:r>
            <a:endParaRPr lang="es-MX" sz="42800" dirty="0"/>
          </a:p>
        </p:txBody>
      </p:sp>
      <p:pic>
        <p:nvPicPr>
          <p:cNvPr id="1031" name="Picture 7" descr="C:\Users\Carlos\Documents\Fuentes Imagenes\IMM-prod-Cerez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669242">
            <a:off x="19155011" y="4123963"/>
            <a:ext cx="2228850" cy="6686550"/>
          </a:xfrm>
          <a:prstGeom prst="rect">
            <a:avLst/>
          </a:prstGeom>
          <a:noFill/>
        </p:spPr>
      </p:pic>
      <p:pic>
        <p:nvPicPr>
          <p:cNvPr id="1032" name="Picture 8" descr="C:\Users\Carlos\Documents\Fuentes Imagenes\IMM-prod-Fibrenutri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669242">
            <a:off x="15443412" y="7080880"/>
            <a:ext cx="3909408" cy="6713984"/>
          </a:xfrm>
          <a:prstGeom prst="rect">
            <a:avLst/>
          </a:prstGeom>
          <a:noFill/>
        </p:spPr>
      </p:pic>
      <p:pic>
        <p:nvPicPr>
          <p:cNvPr id="1033" name="Picture 9" descr="C:\Users\Carlos\Documents\Fuentes Imagenes\IMM-prod-Knutri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669242">
            <a:off x="17018889" y="3454097"/>
            <a:ext cx="3009900" cy="9448800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4603907" y="2105473"/>
            <a:ext cx="47756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4800" dirty="0"/>
              <a:t> </a:t>
            </a:r>
            <a:r>
              <a:rPr lang="en-US" sz="4800" dirty="0" err="1"/>
              <a:t>Sistema</a:t>
            </a:r>
            <a:r>
              <a:rPr lang="en-US" sz="4800" dirty="0"/>
              <a:t> </a:t>
            </a:r>
            <a:r>
              <a:rPr lang="en-US" sz="4800" dirty="0" err="1"/>
              <a:t>Nervioso</a:t>
            </a:r>
            <a:endParaRPr lang="en-US" sz="4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586852" y="3028803"/>
            <a:ext cx="63177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4800" dirty="0"/>
              <a:t> </a:t>
            </a:r>
            <a:r>
              <a:rPr lang="en-US" sz="4800" dirty="0" err="1"/>
              <a:t>Sistema</a:t>
            </a:r>
            <a:r>
              <a:rPr lang="en-US" sz="4800" dirty="0"/>
              <a:t> </a:t>
            </a:r>
            <a:r>
              <a:rPr lang="en-US" sz="4800" dirty="0" err="1"/>
              <a:t>CardioVascular</a:t>
            </a:r>
            <a:endParaRPr lang="en-US" sz="4800" dirty="0"/>
          </a:p>
        </p:txBody>
      </p:sp>
      <p:sp>
        <p:nvSpPr>
          <p:cNvPr id="4" name="3 CuadroTexto"/>
          <p:cNvSpPr txBox="1"/>
          <p:nvPr/>
        </p:nvSpPr>
        <p:spPr>
          <a:xfrm>
            <a:off x="4560336" y="3892899"/>
            <a:ext cx="3879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4800" dirty="0"/>
              <a:t> </a:t>
            </a:r>
            <a:r>
              <a:rPr lang="en-US" sz="4800" dirty="0" err="1"/>
              <a:t>Sistema</a:t>
            </a:r>
            <a:r>
              <a:rPr lang="en-US" sz="4800" dirty="0"/>
              <a:t> </a:t>
            </a:r>
            <a:r>
              <a:rPr lang="en-US" sz="4800" dirty="0" err="1"/>
              <a:t>Oseo</a:t>
            </a:r>
            <a:endParaRPr lang="en-US" sz="4800" dirty="0"/>
          </a:p>
        </p:txBody>
      </p:sp>
      <p:sp>
        <p:nvSpPr>
          <p:cNvPr id="5" name="4 CuadroTexto"/>
          <p:cNvSpPr txBox="1"/>
          <p:nvPr/>
        </p:nvSpPr>
        <p:spPr>
          <a:xfrm>
            <a:off x="4633305" y="4756995"/>
            <a:ext cx="69060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4800" dirty="0"/>
              <a:t> </a:t>
            </a:r>
            <a:r>
              <a:rPr lang="en-US" sz="4800" dirty="0" err="1"/>
              <a:t>Músculos</a:t>
            </a:r>
            <a:r>
              <a:rPr lang="en-US" sz="4800" dirty="0"/>
              <a:t> y </a:t>
            </a:r>
            <a:r>
              <a:rPr lang="en-US" sz="4800" dirty="0" err="1"/>
              <a:t>Articulaciones</a:t>
            </a:r>
            <a:endParaRPr lang="en-US" sz="48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765584" y="5621091"/>
            <a:ext cx="82269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4800" dirty="0"/>
              <a:t> </a:t>
            </a:r>
            <a:r>
              <a:rPr lang="en-US" sz="4800" dirty="0" err="1"/>
              <a:t>Multivitaminicos</a:t>
            </a:r>
            <a:r>
              <a:rPr lang="en-US" sz="4800" dirty="0"/>
              <a:t> y </a:t>
            </a:r>
            <a:r>
              <a:rPr lang="en-US" sz="4800" dirty="0" err="1"/>
              <a:t>Suplementos</a:t>
            </a:r>
            <a:endParaRPr lang="en-US" sz="4800" dirty="0"/>
          </a:p>
        </p:txBody>
      </p:sp>
      <p:sp>
        <p:nvSpPr>
          <p:cNvPr id="7" name="6 CuadroTexto"/>
          <p:cNvSpPr txBox="1"/>
          <p:nvPr/>
        </p:nvSpPr>
        <p:spPr>
          <a:xfrm>
            <a:off x="4675892" y="8213379"/>
            <a:ext cx="87815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4800" dirty="0"/>
              <a:t> </a:t>
            </a:r>
            <a:r>
              <a:rPr lang="en-US" sz="4800" dirty="0" err="1"/>
              <a:t>Transformación</a:t>
            </a:r>
            <a:r>
              <a:rPr lang="en-US" sz="4800" dirty="0"/>
              <a:t> y Control de Peso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649527" y="7349283"/>
            <a:ext cx="8669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4800" dirty="0"/>
              <a:t> </a:t>
            </a:r>
            <a:r>
              <a:rPr lang="en-US" sz="4800" dirty="0" err="1"/>
              <a:t>Trastorno</a:t>
            </a:r>
            <a:r>
              <a:rPr lang="en-US" sz="4800" dirty="0"/>
              <a:t> y </a:t>
            </a:r>
            <a:r>
              <a:rPr lang="en-US" sz="4800" dirty="0" err="1"/>
              <a:t>Regulación</a:t>
            </a:r>
            <a:r>
              <a:rPr lang="en-US" sz="4800" dirty="0"/>
              <a:t> del </a:t>
            </a:r>
            <a:r>
              <a:rPr lang="en-US" sz="4800" dirty="0" err="1"/>
              <a:t>sueño</a:t>
            </a:r>
            <a:endParaRPr lang="en-US" sz="4800" dirty="0"/>
          </a:p>
        </p:txBody>
      </p:sp>
      <p:sp>
        <p:nvSpPr>
          <p:cNvPr id="9" name="8 CuadroTexto"/>
          <p:cNvSpPr txBox="1"/>
          <p:nvPr/>
        </p:nvSpPr>
        <p:spPr>
          <a:xfrm>
            <a:off x="4614134" y="6485187"/>
            <a:ext cx="7133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4800" dirty="0"/>
              <a:t> </a:t>
            </a:r>
            <a:r>
              <a:rPr lang="en-US" sz="4800" dirty="0" err="1"/>
              <a:t>Limpieza</a:t>
            </a:r>
            <a:r>
              <a:rPr lang="en-US" sz="4800" dirty="0"/>
              <a:t> y </a:t>
            </a:r>
            <a:r>
              <a:rPr lang="en-US" sz="4800" dirty="0" err="1"/>
              <a:t>Desintoxicación</a:t>
            </a:r>
            <a:endParaRPr lang="en-US" sz="48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101225" y="278558"/>
            <a:ext cx="1253259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err="1">
                <a:ln w="10541" cmpd="sng">
                  <a:solidFill>
                    <a:schemeClr val="bg1"/>
                  </a:solidFill>
                  <a:prstDash val="solid"/>
                </a:ln>
              </a:rPr>
              <a:t>Amplia</a:t>
            </a:r>
            <a:r>
              <a:rPr lang="en-US" sz="8800" dirty="0">
                <a:ln w="10541" cmpd="sng">
                  <a:solidFill>
                    <a:schemeClr val="bg1"/>
                  </a:solidFill>
                  <a:prstDash val="solid"/>
                </a:ln>
              </a:rPr>
              <a:t> Gama de </a:t>
            </a:r>
            <a:r>
              <a:rPr lang="en-US" sz="8800" dirty="0" err="1">
                <a:ln w="10541" cmpd="sng">
                  <a:solidFill>
                    <a:schemeClr val="bg1"/>
                  </a:solidFill>
                  <a:prstDash val="solid"/>
                </a:ln>
              </a:rPr>
              <a:t>Productos</a:t>
            </a:r>
            <a:r>
              <a:rPr lang="en-US" sz="8800" dirty="0">
                <a:ln w="10541" cmpd="sng">
                  <a:solidFill>
                    <a:schemeClr val="bg1"/>
                  </a:solidFill>
                  <a:prstDash val="solid"/>
                </a:ln>
              </a:rPr>
              <a:t> </a:t>
            </a:r>
            <a:endParaRPr lang="es-MX" sz="8800" dirty="0">
              <a:ln w="10541" cmpd="sng">
                <a:solidFill>
                  <a:schemeClr val="bg1"/>
                </a:solidFill>
                <a:prstDash val="solid"/>
              </a:ln>
            </a:endParaRPr>
          </a:p>
        </p:txBody>
      </p:sp>
      <p:pic>
        <p:nvPicPr>
          <p:cNvPr id="1030" name="Picture 6" descr="C:\Users\Carlos\Documents\Fuentes Imagenes\IMM-prod-Cellnutri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669242">
            <a:off x="17395335" y="9233606"/>
            <a:ext cx="1367136" cy="4527720"/>
          </a:xfrm>
          <a:prstGeom prst="rect">
            <a:avLst/>
          </a:prstGeom>
          <a:noFill/>
        </p:spPr>
      </p:pic>
      <p:pic>
        <p:nvPicPr>
          <p:cNvPr id="1029" name="Picture 5" descr="C:\Users\Carlos\Documents\Fuentes Imagenes\IMM-prod-Calci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669242">
            <a:off x="19692706" y="1192905"/>
            <a:ext cx="2016224" cy="3871150"/>
          </a:xfrm>
          <a:prstGeom prst="rect">
            <a:avLst/>
          </a:prstGeom>
          <a:noFill/>
        </p:spPr>
      </p:pic>
      <p:pic>
        <p:nvPicPr>
          <p:cNvPr id="1027" name="Picture 3" descr="C:\Users\Carlos\Documents\Fuentes Imagenes\IMM-prod-BalanC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669242">
            <a:off x="20125373" y="3512976"/>
            <a:ext cx="1974918" cy="3833664"/>
          </a:xfrm>
          <a:prstGeom prst="rect">
            <a:avLst/>
          </a:prstGeom>
          <a:noFill/>
        </p:spPr>
      </p:pic>
      <p:pic>
        <p:nvPicPr>
          <p:cNvPr id="30" name="Picture 4" descr="C:\Users\Carlos\Documents\Fuentes Imagenes\IMM-prod-Bionutric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9669242">
            <a:off x="12568318" y="8641783"/>
            <a:ext cx="3109256" cy="5849888"/>
          </a:xfrm>
          <a:prstGeom prst="rect">
            <a:avLst/>
          </a:prstGeom>
          <a:noFill/>
        </p:spPr>
      </p:pic>
      <p:pic>
        <p:nvPicPr>
          <p:cNvPr id="31" name="Picture 11" descr="C:\Users\Carlos\Documents\Fuentes Imagenes\IMM-prod-Probiotic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9669242">
            <a:off x="6240155" y="9801991"/>
            <a:ext cx="1977948" cy="3833664"/>
          </a:xfrm>
          <a:prstGeom prst="rect">
            <a:avLst/>
          </a:prstGeom>
          <a:noFill/>
        </p:spPr>
      </p:pic>
      <p:pic>
        <p:nvPicPr>
          <p:cNvPr id="32" name="Picture 10" descr="C:\Users\Carlos\Documents\Fuentes Imagenes\IMM-prod-Omega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9669242">
            <a:off x="8262453" y="9523315"/>
            <a:ext cx="2016224" cy="3875630"/>
          </a:xfrm>
          <a:prstGeom prst="rect">
            <a:avLst/>
          </a:prstGeom>
          <a:noFill/>
        </p:spPr>
      </p:pic>
      <p:pic>
        <p:nvPicPr>
          <p:cNvPr id="33" name="Picture 2" descr="C:\Users\Carlos\Documents\Fuentes Imagenes\IMM-prod-Thermal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9669242">
            <a:off x="10531454" y="9622145"/>
            <a:ext cx="2000904" cy="3833664"/>
          </a:xfrm>
          <a:prstGeom prst="rect">
            <a:avLst/>
          </a:prstGeom>
          <a:noFill/>
        </p:spPr>
      </p:pic>
      <p:pic>
        <p:nvPicPr>
          <p:cNvPr id="34" name="Picture 16" descr="C:\Users\Carlos\Documents\Fuentes Imagenes\IMM miform caja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9521384">
            <a:off x="1623371" y="8634172"/>
            <a:ext cx="3252604" cy="4265712"/>
          </a:xfrm>
          <a:prstGeom prst="rect">
            <a:avLst/>
          </a:prstGeom>
          <a:noFill/>
        </p:spPr>
      </p:pic>
      <p:pic>
        <p:nvPicPr>
          <p:cNvPr id="35" name="Picture 12" descr="C:\Users\Carlos\Documents\Fuentes Imagenes\IMM-prod-PNT200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9669242">
            <a:off x="5057080" y="10612746"/>
            <a:ext cx="1189232" cy="2681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535758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munotec-mejorand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12131" y="1286553"/>
            <a:ext cx="25602569" cy="144142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1" name="Group 141"/>
          <p:cNvGrpSpPr/>
          <p:nvPr/>
        </p:nvGrpSpPr>
        <p:grpSpPr>
          <a:xfrm>
            <a:off x="-1212131" y="-14783"/>
            <a:ext cx="25761366" cy="2178245"/>
            <a:chOff x="0" y="0"/>
            <a:chExt cx="24714468" cy="2178243"/>
          </a:xfrm>
        </p:grpSpPr>
        <p:pic>
          <p:nvPicPr>
            <p:cNvPr id="138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9191"/>
              <a:ext cx="24714469" cy="2159862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431800" dist="318314" dir="5520000" rotWithShape="0">
                <a:srgbClr val="000000">
                  <a:alpha val="84863"/>
                </a:srgbClr>
              </a:outerShdw>
            </a:effectLst>
          </p:spPr>
        </p:pic>
        <p:pic>
          <p:nvPicPr>
            <p:cNvPr id="139" name="logo-filtered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444319" y="766261"/>
              <a:ext cx="2916956" cy="1297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0" name="Shape 140"/>
            <p:cNvSpPr/>
            <p:nvPr/>
          </p:nvSpPr>
          <p:spPr>
            <a:xfrm>
              <a:off x="7177635" y="-1"/>
              <a:ext cx="10359198" cy="21782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3800" b="0">
                  <a:solidFill>
                    <a:srgbClr val="FFFFFF"/>
                  </a:solidFill>
                  <a:effectLst>
                    <a:outerShdw blurRad="12700" dist="63500" dir="18900000" rotWithShape="0">
                      <a:srgbClr val="000000"/>
                    </a:outerShdw>
                  </a:effectLst>
                  <a:latin typeface="Big Caslon"/>
                  <a:ea typeface="Big Caslon"/>
                  <a:cs typeface="Big Caslon"/>
                  <a:sym typeface="Big Caslon"/>
                </a:defRPr>
              </a:lvl1pPr>
            </a:lstStyle>
            <a:p>
              <a:r>
                <a:t>Immunotec</a:t>
              </a:r>
            </a:p>
          </p:txBody>
        </p:sp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oup 147"/>
          <p:cNvGrpSpPr/>
          <p:nvPr/>
        </p:nvGrpSpPr>
        <p:grpSpPr>
          <a:xfrm>
            <a:off x="-165235" y="-5591"/>
            <a:ext cx="24714470" cy="2159861"/>
            <a:chOff x="0" y="0"/>
            <a:chExt cx="24714468" cy="2159860"/>
          </a:xfrm>
        </p:grpSpPr>
        <p:grpSp>
          <p:nvGrpSpPr>
            <p:cNvPr id="145" name="Group 145"/>
            <p:cNvGrpSpPr/>
            <p:nvPr/>
          </p:nvGrpSpPr>
          <p:grpSpPr>
            <a:xfrm>
              <a:off x="0" y="0"/>
              <a:ext cx="24714469" cy="2159861"/>
              <a:chOff x="0" y="0"/>
              <a:chExt cx="24714468" cy="2159860"/>
            </a:xfrm>
          </p:grpSpPr>
          <p:pic>
            <p:nvPicPr>
              <p:cNvPr id="143" name="pasted-image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24714469" cy="2159861"/>
              </a:xfrm>
              <a:prstGeom prst="rect">
                <a:avLst/>
              </a:prstGeom>
              <a:ln w="25400" cap="flat">
                <a:noFill/>
                <a:miter lim="400000"/>
              </a:ln>
              <a:effectLst>
                <a:outerShdw blurRad="431800" dist="318314" dir="5520000" rotWithShape="0">
                  <a:srgbClr val="000000">
                    <a:alpha val="84863"/>
                  </a:srgbClr>
                </a:outerShdw>
              </a:effectLst>
            </p:spPr>
          </p:pic>
          <p:pic>
            <p:nvPicPr>
              <p:cNvPr id="144" name="logo-filtered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/>
              <a:stretch>
                <a:fillRect/>
              </a:stretch>
            </p:blipFill>
            <p:spPr>
              <a:xfrm>
                <a:off x="444319" y="757069"/>
                <a:ext cx="2916956" cy="12970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6" name="Shape 146"/>
            <p:cNvSpPr/>
            <p:nvPr/>
          </p:nvSpPr>
          <p:spPr>
            <a:xfrm>
              <a:off x="4655278" y="393228"/>
              <a:ext cx="17654744" cy="17655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1000">
                  <a:solidFill>
                    <a:srgbClr val="FFFFFF"/>
                  </a:solidFill>
                  <a:effectLst>
                    <a:outerShdw blurRad="12700" dist="63500" dir="18900000" rotWithShape="0">
                      <a:srgbClr val="000000"/>
                    </a:outerShdw>
                  </a:effectLst>
                </a:defRPr>
              </a:pPr>
              <a:r>
                <a:rPr b="0"/>
                <a:t>Porque asociarte a</a:t>
              </a:r>
              <a:r>
                <a:t> </a:t>
              </a:r>
              <a:r>
                <a:rPr b="0">
                  <a:latin typeface="Big Caslon"/>
                  <a:ea typeface="Big Caslon"/>
                  <a:cs typeface="Big Caslon"/>
                  <a:sym typeface="Big Caslon"/>
                </a:rPr>
                <a:t>Immunotec </a:t>
              </a:r>
              <a:r>
                <a:t>?</a:t>
              </a:r>
            </a:p>
          </p:txBody>
        </p:sp>
      </p:grpSp>
      <p:pic>
        <p:nvPicPr>
          <p:cNvPr id="148" name="question-634903_64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313657" y="2430237"/>
            <a:ext cx="7075122" cy="7075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473408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2580" y="2513499"/>
            <a:ext cx="22943167" cy="10652185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5415081" y="11134814"/>
            <a:ext cx="13298166" cy="210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800" b="0">
                <a:solidFill>
                  <a:srgbClr val="FFFFFF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lvl1pPr>
          </a:lstStyle>
          <a:p>
            <a:r>
              <a:t>Encuentra tu Porque</a:t>
            </a:r>
          </a:p>
        </p:txBody>
      </p:sp>
      <p:pic>
        <p:nvPicPr>
          <p:cNvPr id="151" name="5addfc549712d41d078c57f2e13d01a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20081" y="2826701"/>
            <a:ext cx="3251201" cy="3251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5"/>
          <p:cNvGrpSpPr/>
          <p:nvPr/>
        </p:nvGrpSpPr>
        <p:grpSpPr>
          <a:xfrm>
            <a:off x="-165235" y="-5591"/>
            <a:ext cx="24714470" cy="2239120"/>
            <a:chOff x="0" y="0"/>
            <a:chExt cx="24714468" cy="2239119"/>
          </a:xfrm>
        </p:grpSpPr>
        <p:grpSp>
          <p:nvGrpSpPr>
            <p:cNvPr id="213" name="Group 213"/>
            <p:cNvGrpSpPr/>
            <p:nvPr/>
          </p:nvGrpSpPr>
          <p:grpSpPr>
            <a:xfrm>
              <a:off x="0" y="0"/>
              <a:ext cx="24714469" cy="2159861"/>
              <a:chOff x="0" y="0"/>
              <a:chExt cx="24714468" cy="2159860"/>
            </a:xfrm>
          </p:grpSpPr>
          <p:pic>
            <p:nvPicPr>
              <p:cNvPr id="211" name="pasted-image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24714469" cy="2159861"/>
              </a:xfrm>
              <a:prstGeom prst="rect">
                <a:avLst/>
              </a:prstGeom>
              <a:ln w="25400" cap="flat">
                <a:noFill/>
                <a:miter lim="400000"/>
              </a:ln>
              <a:effectLst>
                <a:outerShdw blurRad="431800" dist="318314" dir="5520000" rotWithShape="0">
                  <a:srgbClr val="000000">
                    <a:alpha val="84863"/>
                  </a:srgbClr>
                </a:outerShdw>
              </a:effectLst>
            </p:spPr>
          </p:pic>
          <p:pic>
            <p:nvPicPr>
              <p:cNvPr id="212" name="logo-filtered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/>
              <a:stretch>
                <a:fillRect/>
              </a:stretch>
            </p:blipFill>
            <p:spPr>
              <a:xfrm>
                <a:off x="444319" y="757069"/>
                <a:ext cx="2916956" cy="12970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14" name="Shape 214"/>
            <p:cNvSpPr/>
            <p:nvPr/>
          </p:nvSpPr>
          <p:spPr>
            <a:xfrm>
              <a:off x="4142576" y="194419"/>
              <a:ext cx="17337547" cy="2044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3400" b="0">
                  <a:solidFill>
                    <a:srgbClr val="FFFFFF"/>
                  </a:solidFill>
                  <a:effectLst>
                    <a:outerShdw blurRad="12700" dist="63500" dir="18900000" rotWithShape="0">
                      <a:srgbClr val="000000"/>
                    </a:outerShdw>
                  </a:effectLst>
                </a:defRPr>
              </a:lvl1pPr>
            </a:lstStyle>
            <a:p>
              <a:pPr>
                <a:defRPr b="1"/>
              </a:pPr>
              <a:r>
                <a:rPr b="0"/>
                <a:t>Quieres ser tu propio Jefe ?</a:t>
              </a:r>
            </a:p>
          </p:txBody>
        </p:sp>
      </p:grpSp>
      <p:pic>
        <p:nvPicPr>
          <p:cNvPr id="216" name="newangel2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7660" y="5084745"/>
            <a:ext cx="6915200" cy="9064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jm_headshot_high_res_800x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177640" y="4684670"/>
            <a:ext cx="8500900" cy="9064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teamjohn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636898" y="1508978"/>
            <a:ext cx="19597076" cy="175539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1" name="Group 221"/>
          <p:cNvGrpSpPr/>
          <p:nvPr/>
        </p:nvGrpSpPr>
        <p:grpSpPr>
          <a:xfrm>
            <a:off x="538104" y="2869635"/>
            <a:ext cx="4001435" cy="2437089"/>
            <a:chOff x="0" y="0"/>
            <a:chExt cx="4001434" cy="2437087"/>
          </a:xfrm>
        </p:grpSpPr>
        <p:pic>
          <p:nvPicPr>
            <p:cNvPr id="219" name="8iznq46rT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001435" cy="24370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0" name="Shape 220"/>
            <p:cNvSpPr/>
            <p:nvPr/>
          </p:nvSpPr>
          <p:spPr>
            <a:xfrm>
              <a:off x="621911" y="655963"/>
              <a:ext cx="2421192" cy="15175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400" b="0">
                  <a:latin typeface="Noteworthy Bold"/>
                  <a:ea typeface="Noteworthy Bold"/>
                  <a:cs typeface="Noteworthy Bold"/>
                  <a:sym typeface="Noteworthy Bold"/>
                </a:defRPr>
              </a:pPr>
              <a:r>
                <a:t>Yo Soy mi </a:t>
              </a:r>
            </a:p>
            <a:p>
              <a:pPr>
                <a:defRPr sz="3400" b="0">
                  <a:latin typeface="Noteworthy Bold"/>
                  <a:ea typeface="Noteworthy Bold"/>
                  <a:cs typeface="Noteworthy Bold"/>
                  <a:sym typeface="Noteworthy Bold"/>
                </a:defRPr>
              </a:pPr>
              <a:r>
                <a:t>Propia Jefa!</a:t>
              </a:r>
            </a:p>
          </p:txBody>
        </p:sp>
      </p:grpSp>
      <p:pic>
        <p:nvPicPr>
          <p:cNvPr id="222" name="8iznq46rT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flipH="1">
            <a:off x="7160923" y="2332000"/>
            <a:ext cx="4001435" cy="2437089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hape 223"/>
          <p:cNvSpPr/>
          <p:nvPr/>
        </p:nvSpPr>
        <p:spPr>
          <a:xfrm>
            <a:off x="8225302" y="2987964"/>
            <a:ext cx="2405000" cy="1517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400" b="0"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t>Yo Soy mi </a:t>
            </a:r>
          </a:p>
          <a:p>
            <a:pPr>
              <a:defRPr sz="3400" b="0"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t>Propio Jefe!</a:t>
            </a:r>
          </a:p>
        </p:txBody>
      </p:sp>
      <p:grpSp>
        <p:nvGrpSpPr>
          <p:cNvPr id="226" name="Group 226"/>
          <p:cNvGrpSpPr/>
          <p:nvPr/>
        </p:nvGrpSpPr>
        <p:grpSpPr>
          <a:xfrm>
            <a:off x="20161096" y="2528182"/>
            <a:ext cx="4001435" cy="2437089"/>
            <a:chOff x="0" y="0"/>
            <a:chExt cx="4001434" cy="2437087"/>
          </a:xfrm>
        </p:grpSpPr>
        <p:pic>
          <p:nvPicPr>
            <p:cNvPr id="224" name="8iznq46rT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001435" cy="24370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5" name="Shape 225"/>
            <p:cNvSpPr/>
            <p:nvPr/>
          </p:nvSpPr>
          <p:spPr>
            <a:xfrm>
              <a:off x="551030" y="655963"/>
              <a:ext cx="2405000" cy="15175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400" b="0">
                  <a:latin typeface="Noteworthy Bold"/>
                  <a:ea typeface="Noteworthy Bold"/>
                  <a:cs typeface="Noteworthy Bold"/>
                  <a:sym typeface="Noteworthy Bold"/>
                </a:defRPr>
              </a:pPr>
              <a:r>
                <a:t>Yo Soy mi </a:t>
              </a:r>
            </a:p>
            <a:p>
              <a:pPr>
                <a:defRPr sz="3400" b="0">
                  <a:latin typeface="Noteworthy Bold"/>
                  <a:ea typeface="Noteworthy Bold"/>
                  <a:cs typeface="Noteworthy Bold"/>
                  <a:sym typeface="Noteworthy Bold"/>
                </a:defRPr>
              </a:pPr>
              <a:r>
                <a:t>Propio Jefe!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9">
        <p14:switch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dollar-sign-in-gold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18617" r="21179" b="4130"/>
          <a:stretch/>
        </p:blipFill>
        <p:spPr>
          <a:xfrm>
            <a:off x="19230975" y="6176968"/>
            <a:ext cx="4829176" cy="7539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money_cloud_raining_dollars_400_cl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11844" y="1740761"/>
            <a:ext cx="10279995" cy="742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Atraer-diner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66224" y="4026966"/>
            <a:ext cx="14629766" cy="9753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dollar-sign-in-gold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19154" r="20286" b="4827"/>
          <a:stretch/>
        </p:blipFill>
        <p:spPr>
          <a:xfrm>
            <a:off x="628650" y="6231830"/>
            <a:ext cx="4857750" cy="74841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4" name="Group 234"/>
          <p:cNvGrpSpPr/>
          <p:nvPr/>
        </p:nvGrpSpPr>
        <p:grpSpPr>
          <a:xfrm>
            <a:off x="-165235" y="-5591"/>
            <a:ext cx="24714470" cy="2239120"/>
            <a:chOff x="0" y="0"/>
            <a:chExt cx="24714468" cy="2239119"/>
          </a:xfrm>
        </p:grpSpPr>
        <p:grpSp>
          <p:nvGrpSpPr>
            <p:cNvPr id="232" name="Group 232"/>
            <p:cNvGrpSpPr/>
            <p:nvPr/>
          </p:nvGrpSpPr>
          <p:grpSpPr>
            <a:xfrm>
              <a:off x="0" y="0"/>
              <a:ext cx="24714469" cy="2159861"/>
              <a:chOff x="0" y="0"/>
              <a:chExt cx="24714468" cy="2159860"/>
            </a:xfrm>
          </p:grpSpPr>
          <p:pic>
            <p:nvPicPr>
              <p:cNvPr id="230" name="pasted-image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24714469" cy="2159861"/>
              </a:xfrm>
              <a:prstGeom prst="rect">
                <a:avLst/>
              </a:prstGeom>
              <a:ln w="25400" cap="flat">
                <a:noFill/>
                <a:miter lim="400000"/>
              </a:ln>
              <a:effectLst>
                <a:outerShdw blurRad="431800" dist="318314" dir="5520000" rotWithShape="0">
                  <a:srgbClr val="000000">
                    <a:alpha val="84863"/>
                  </a:srgbClr>
                </a:outerShdw>
              </a:effectLst>
            </p:spPr>
          </p:pic>
          <p:pic>
            <p:nvPicPr>
              <p:cNvPr id="231" name="logo-filtered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/>
              <a:stretch>
                <a:fillRect/>
              </a:stretch>
            </p:blipFill>
            <p:spPr>
              <a:xfrm>
                <a:off x="444319" y="757069"/>
                <a:ext cx="2916956" cy="12970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33" name="Shape 233"/>
            <p:cNvSpPr/>
            <p:nvPr/>
          </p:nvSpPr>
          <p:spPr>
            <a:xfrm>
              <a:off x="4027904" y="194419"/>
              <a:ext cx="17566892" cy="2044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3400" b="0">
                  <a:solidFill>
                    <a:srgbClr val="FFFFFF"/>
                  </a:solidFill>
                  <a:effectLst>
                    <a:outerShdw blurRad="12700" dist="63500" dir="18900000" rotWithShape="0">
                      <a:srgbClr val="000000"/>
                    </a:outerShdw>
                  </a:effectLst>
                </a:defRPr>
              </a:lvl1pPr>
            </a:lstStyle>
            <a:p>
              <a:pPr>
                <a:defRPr b="1"/>
              </a:pPr>
              <a:r>
                <a:rPr b="0"/>
                <a:t>Quieres Ganar más Dinero?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525" y="2221935"/>
            <a:ext cx="20293774" cy="11494065"/>
          </a:xfrm>
          <a:prstGeom prst="rect">
            <a:avLst/>
          </a:prstGeom>
        </p:spPr>
      </p:pic>
      <p:grpSp>
        <p:nvGrpSpPr>
          <p:cNvPr id="243" name="Group 243"/>
          <p:cNvGrpSpPr/>
          <p:nvPr/>
        </p:nvGrpSpPr>
        <p:grpSpPr>
          <a:xfrm>
            <a:off x="-165235" y="-5591"/>
            <a:ext cx="24714470" cy="2159861"/>
            <a:chOff x="0" y="0"/>
            <a:chExt cx="24714468" cy="2159860"/>
          </a:xfrm>
        </p:grpSpPr>
        <p:grpSp>
          <p:nvGrpSpPr>
            <p:cNvPr id="241" name="Group 241"/>
            <p:cNvGrpSpPr/>
            <p:nvPr/>
          </p:nvGrpSpPr>
          <p:grpSpPr>
            <a:xfrm>
              <a:off x="0" y="0"/>
              <a:ext cx="24714469" cy="2159861"/>
              <a:chOff x="0" y="0"/>
              <a:chExt cx="24714468" cy="2159860"/>
            </a:xfrm>
          </p:grpSpPr>
          <p:pic>
            <p:nvPicPr>
              <p:cNvPr id="239" name="pasted-image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24714469" cy="2159861"/>
              </a:xfrm>
              <a:prstGeom prst="rect">
                <a:avLst/>
              </a:prstGeom>
              <a:ln w="25400" cap="flat">
                <a:noFill/>
                <a:miter lim="400000"/>
              </a:ln>
              <a:effectLst>
                <a:outerShdw blurRad="431800" dist="318314" dir="5520000" rotWithShape="0">
                  <a:srgbClr val="000000">
                    <a:alpha val="84863"/>
                  </a:srgbClr>
                </a:outerShdw>
              </a:effectLst>
            </p:spPr>
          </p:pic>
          <p:pic>
            <p:nvPicPr>
              <p:cNvPr id="240" name="logo-filtered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/>
              <a:stretch>
                <a:fillRect/>
              </a:stretch>
            </p:blipFill>
            <p:spPr>
              <a:xfrm>
                <a:off x="444319" y="757069"/>
                <a:ext cx="2916956" cy="12970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42" name="Shape 242"/>
            <p:cNvSpPr/>
            <p:nvPr/>
          </p:nvSpPr>
          <p:spPr>
            <a:xfrm>
              <a:off x="4008443" y="146480"/>
              <a:ext cx="19659204" cy="186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2100" b="0">
                  <a:solidFill>
                    <a:srgbClr val="FFFFFF"/>
                  </a:solidFill>
                  <a:effectLst>
                    <a:outerShdw blurRad="12700" dist="63500" dir="18900000" rotWithShape="0">
                      <a:srgbClr val="000000"/>
                    </a:outerShdw>
                  </a:effectLst>
                </a:defRPr>
              </a:lvl1pPr>
            </a:lstStyle>
            <a:p>
              <a:pPr>
                <a:defRPr b="1"/>
              </a:pPr>
              <a:r>
                <a:rPr b="0"/>
                <a:t>Comprarte la casa de tus sueños ?</a:t>
              </a:r>
            </a:p>
          </p:txBody>
        </p:sp>
      </p:grpSp>
      <p:pic>
        <p:nvPicPr>
          <p:cNvPr id="244" name="lates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379200" y="-6576723"/>
            <a:ext cx="11583721" cy="526175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711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2190748"/>
            <a:ext cx="19345276" cy="11525252"/>
          </a:xfrm>
          <a:prstGeom prst="rect">
            <a:avLst/>
          </a:prstGeom>
        </p:spPr>
      </p:pic>
      <p:grpSp>
        <p:nvGrpSpPr>
          <p:cNvPr id="243" name="Group 243"/>
          <p:cNvGrpSpPr/>
          <p:nvPr/>
        </p:nvGrpSpPr>
        <p:grpSpPr>
          <a:xfrm>
            <a:off x="-165235" y="-5591"/>
            <a:ext cx="24714470" cy="2159861"/>
            <a:chOff x="0" y="0"/>
            <a:chExt cx="24714468" cy="2159860"/>
          </a:xfrm>
        </p:grpSpPr>
        <p:grpSp>
          <p:nvGrpSpPr>
            <p:cNvPr id="241" name="Group 241"/>
            <p:cNvGrpSpPr/>
            <p:nvPr/>
          </p:nvGrpSpPr>
          <p:grpSpPr>
            <a:xfrm>
              <a:off x="0" y="0"/>
              <a:ext cx="24714469" cy="2159861"/>
              <a:chOff x="0" y="0"/>
              <a:chExt cx="24714468" cy="2159860"/>
            </a:xfrm>
          </p:grpSpPr>
          <p:pic>
            <p:nvPicPr>
              <p:cNvPr id="239" name="pasted-image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24714469" cy="2159861"/>
              </a:xfrm>
              <a:prstGeom prst="rect">
                <a:avLst/>
              </a:prstGeom>
              <a:ln w="25400" cap="flat">
                <a:noFill/>
                <a:miter lim="400000"/>
              </a:ln>
              <a:effectLst>
                <a:outerShdw blurRad="431800" dist="318314" dir="5520000" rotWithShape="0">
                  <a:srgbClr val="000000">
                    <a:alpha val="84863"/>
                  </a:srgbClr>
                </a:outerShdw>
              </a:effectLst>
            </p:spPr>
          </p:pic>
          <p:pic>
            <p:nvPicPr>
              <p:cNvPr id="240" name="logo-filtered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/>
              <a:stretch>
                <a:fillRect/>
              </a:stretch>
            </p:blipFill>
            <p:spPr>
              <a:xfrm>
                <a:off x="444319" y="757069"/>
                <a:ext cx="2916956" cy="12970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42" name="Shape 242"/>
            <p:cNvSpPr/>
            <p:nvPr/>
          </p:nvSpPr>
          <p:spPr>
            <a:xfrm>
              <a:off x="4008443" y="146480"/>
              <a:ext cx="19659204" cy="186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2100" b="0">
                  <a:solidFill>
                    <a:srgbClr val="FFFFFF"/>
                  </a:solidFill>
                  <a:effectLst>
                    <a:outerShdw blurRad="12700" dist="63500" dir="18900000" rotWithShape="0">
                      <a:srgbClr val="000000"/>
                    </a:outerShdw>
                  </a:effectLst>
                </a:defRPr>
              </a:lvl1pPr>
            </a:lstStyle>
            <a:p>
              <a:pPr>
                <a:defRPr b="1"/>
              </a:pPr>
              <a:r>
                <a:rPr b="0"/>
                <a:t>Comprarte la casa de tus sueños ?</a:t>
              </a:r>
            </a:p>
          </p:txBody>
        </p:sp>
      </p:grpSp>
      <p:pic>
        <p:nvPicPr>
          <p:cNvPr id="244" name="lates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379200" y="-6576723"/>
            <a:ext cx="11583721" cy="526175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6293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roup 252"/>
          <p:cNvGrpSpPr/>
          <p:nvPr/>
        </p:nvGrpSpPr>
        <p:grpSpPr>
          <a:xfrm>
            <a:off x="-165235" y="-25335"/>
            <a:ext cx="24714471" cy="2214414"/>
            <a:chOff x="0" y="0"/>
            <a:chExt cx="24714469" cy="2214414"/>
          </a:xfrm>
        </p:grpSpPr>
        <p:grpSp>
          <p:nvGrpSpPr>
            <p:cNvPr id="248" name="Group 248"/>
            <p:cNvGrpSpPr/>
            <p:nvPr/>
          </p:nvGrpSpPr>
          <p:grpSpPr>
            <a:xfrm>
              <a:off x="0" y="0"/>
              <a:ext cx="24714469" cy="2159861"/>
              <a:chOff x="0" y="0"/>
              <a:chExt cx="24714468" cy="2159860"/>
            </a:xfrm>
          </p:grpSpPr>
          <p:pic>
            <p:nvPicPr>
              <p:cNvPr id="246" name="pasted-image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24714469" cy="2159861"/>
              </a:xfrm>
              <a:prstGeom prst="rect">
                <a:avLst/>
              </a:prstGeom>
              <a:ln w="25400" cap="flat">
                <a:noFill/>
                <a:miter lim="400000"/>
              </a:ln>
              <a:effectLst>
                <a:outerShdw blurRad="431800" dist="318314" dir="5520000" rotWithShape="0">
                  <a:srgbClr val="000000">
                    <a:alpha val="84863"/>
                  </a:srgbClr>
                </a:outerShdw>
              </a:effectLst>
            </p:spPr>
          </p:pic>
          <p:pic>
            <p:nvPicPr>
              <p:cNvPr id="247" name="logo-filtered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/>
              <a:stretch>
                <a:fillRect/>
              </a:stretch>
            </p:blipFill>
            <p:spPr>
              <a:xfrm>
                <a:off x="444319" y="757069"/>
                <a:ext cx="2916956" cy="12970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49" name="Shape 249"/>
            <p:cNvSpPr/>
            <p:nvPr/>
          </p:nvSpPr>
          <p:spPr>
            <a:xfrm>
              <a:off x="3509866" y="258613"/>
              <a:ext cx="19945568" cy="195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2700" b="0">
                  <a:solidFill>
                    <a:srgbClr val="FFFFFF"/>
                  </a:solidFill>
                  <a:effectLst>
                    <a:outerShdw blurRad="12700" dist="63500" dir="18900000" rotWithShape="0">
                      <a:srgbClr val="000000"/>
                    </a:outerShdw>
                  </a:effectLst>
                </a:defRPr>
              </a:lvl1pPr>
            </a:lstStyle>
            <a:p>
              <a:pPr>
                <a:defRPr b="1"/>
              </a:pPr>
              <a:r>
                <a:rPr b="0"/>
                <a:t>Los Carros que Tanto te Gustan ?</a:t>
              </a:r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14959" t="15428" r="12417" b="19411"/>
          <a:stretch/>
        </p:blipFill>
        <p:spPr>
          <a:xfrm>
            <a:off x="1885950" y="2857500"/>
            <a:ext cx="11078728" cy="447111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t="8871" b="14526"/>
          <a:stretch/>
        </p:blipFill>
        <p:spPr>
          <a:xfrm>
            <a:off x="14345270" y="3000374"/>
            <a:ext cx="9573581" cy="477279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/>
          <a:srcRect l="22760" t="18235" r="23267" b="15523"/>
          <a:stretch/>
        </p:blipFill>
        <p:spPr>
          <a:xfrm>
            <a:off x="14773275" y="8342599"/>
            <a:ext cx="8730760" cy="507867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/>
          <a:srcRect l="21873" t="9036" r="20812" b="5289"/>
          <a:stretch/>
        </p:blipFill>
        <p:spPr>
          <a:xfrm flipH="1">
            <a:off x="1728668" y="7773169"/>
            <a:ext cx="12616602" cy="50292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/>
          <a:srcRect t="5847" b="6738"/>
          <a:stretch/>
        </p:blipFill>
        <p:spPr>
          <a:xfrm flipH="1">
            <a:off x="11443757" y="7389045"/>
            <a:ext cx="3961403" cy="18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1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14:prism dir="r" isInverted="1"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1401x788-GettyImages-1868576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4358" y="2119585"/>
            <a:ext cx="18355284" cy="11596415"/>
          </a:xfrm>
          <a:prstGeom prst="rect">
            <a:avLst/>
          </a:prstGeom>
          <a:ln w="12700">
            <a:miter lim="400000"/>
          </a:ln>
          <a:effectLst>
            <a:outerShdw blurRad="63500" dist="273897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259" name="Group 259"/>
          <p:cNvGrpSpPr/>
          <p:nvPr/>
        </p:nvGrpSpPr>
        <p:grpSpPr>
          <a:xfrm>
            <a:off x="-165235" y="-68854"/>
            <a:ext cx="24714470" cy="2159862"/>
            <a:chOff x="0" y="0"/>
            <a:chExt cx="24714468" cy="2159860"/>
          </a:xfrm>
        </p:grpSpPr>
        <p:grpSp>
          <p:nvGrpSpPr>
            <p:cNvPr id="257" name="Group 257"/>
            <p:cNvGrpSpPr/>
            <p:nvPr/>
          </p:nvGrpSpPr>
          <p:grpSpPr>
            <a:xfrm>
              <a:off x="0" y="0"/>
              <a:ext cx="24714469" cy="2159861"/>
              <a:chOff x="0" y="0"/>
              <a:chExt cx="24714468" cy="2159860"/>
            </a:xfrm>
          </p:grpSpPr>
          <p:pic>
            <p:nvPicPr>
              <p:cNvPr id="255" name="pasted-image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24714469" cy="2159861"/>
              </a:xfrm>
              <a:prstGeom prst="rect">
                <a:avLst/>
              </a:prstGeom>
              <a:ln w="25400" cap="flat">
                <a:noFill/>
                <a:miter lim="400000"/>
              </a:ln>
              <a:effectLst>
                <a:outerShdw blurRad="431800" dist="318314" dir="5520000" rotWithShape="0">
                  <a:srgbClr val="000000">
                    <a:alpha val="84863"/>
                  </a:srgbClr>
                </a:outerShdw>
              </a:effectLst>
            </p:spPr>
          </p:pic>
          <p:pic>
            <p:nvPicPr>
              <p:cNvPr id="256" name="logo-filtered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/>
              <a:stretch>
                <a:fillRect/>
              </a:stretch>
            </p:blipFill>
            <p:spPr>
              <a:xfrm>
                <a:off x="444319" y="757069"/>
                <a:ext cx="2916956" cy="12970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58" name="Shape 258"/>
            <p:cNvSpPr/>
            <p:nvPr/>
          </p:nvSpPr>
          <p:spPr>
            <a:xfrm>
              <a:off x="3438782" y="436413"/>
              <a:ext cx="20087736" cy="160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0300" b="0">
                  <a:solidFill>
                    <a:srgbClr val="FFFFFF"/>
                  </a:solidFill>
                  <a:effectLst>
                    <a:outerShdw blurRad="12700" dist="63500" dir="18900000" rotWithShape="0">
                      <a:srgbClr val="000000"/>
                    </a:outerShdw>
                  </a:effectLst>
                </a:defRPr>
              </a:lvl1pPr>
            </a:lstStyle>
            <a:p>
              <a:pPr>
                <a:defRPr b="1"/>
              </a:pPr>
              <a:r>
                <a:rPr b="0"/>
                <a:t>Pagarle la Mejor Universidad a tus Hijos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switch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bigstock-Happy-couple-on-the-beach-of-s-4974278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2001" y="1815523"/>
            <a:ext cx="20320000" cy="119004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7" name="Group 267"/>
          <p:cNvGrpSpPr/>
          <p:nvPr/>
        </p:nvGrpSpPr>
        <p:grpSpPr>
          <a:xfrm>
            <a:off x="-165235" y="-321999"/>
            <a:ext cx="24714470" cy="2194671"/>
            <a:chOff x="0" y="0"/>
            <a:chExt cx="24714468" cy="2194669"/>
          </a:xfrm>
        </p:grpSpPr>
        <p:grpSp>
          <p:nvGrpSpPr>
            <p:cNvPr id="265" name="Group 265"/>
            <p:cNvGrpSpPr/>
            <p:nvPr/>
          </p:nvGrpSpPr>
          <p:grpSpPr>
            <a:xfrm>
              <a:off x="0" y="0"/>
              <a:ext cx="24714469" cy="2159861"/>
              <a:chOff x="0" y="0"/>
              <a:chExt cx="24714468" cy="2159860"/>
            </a:xfrm>
          </p:grpSpPr>
          <p:pic>
            <p:nvPicPr>
              <p:cNvPr id="263" name="pasted-image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24714469" cy="2159861"/>
              </a:xfrm>
              <a:prstGeom prst="rect">
                <a:avLst/>
              </a:prstGeom>
              <a:ln w="25400" cap="flat">
                <a:noFill/>
                <a:miter lim="400000"/>
              </a:ln>
              <a:effectLst>
                <a:outerShdw blurRad="431800" dist="318314" dir="5520000" rotWithShape="0">
                  <a:srgbClr val="000000">
                    <a:alpha val="84863"/>
                  </a:srgbClr>
                </a:outerShdw>
              </a:effectLst>
            </p:spPr>
          </p:pic>
          <p:pic>
            <p:nvPicPr>
              <p:cNvPr id="264" name="logo-filtered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/>
              <a:stretch>
                <a:fillRect/>
              </a:stretch>
            </p:blipFill>
            <p:spPr>
              <a:xfrm>
                <a:off x="444319" y="757069"/>
                <a:ext cx="2916956" cy="12970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66" name="Shape 266"/>
            <p:cNvSpPr/>
            <p:nvPr/>
          </p:nvSpPr>
          <p:spPr>
            <a:xfrm>
              <a:off x="6841270" y="238869"/>
              <a:ext cx="12492994" cy="195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2700" b="0">
                  <a:solidFill>
                    <a:srgbClr val="FFFFFF"/>
                  </a:solidFill>
                  <a:effectLst>
                    <a:outerShdw blurRad="12700" dist="63500" dir="18900000" rotWithShape="0">
                      <a:srgbClr val="000000"/>
                    </a:outerShdw>
                  </a:effectLst>
                </a:defRPr>
              </a:lvl1pPr>
            </a:lstStyle>
            <a:p>
              <a:pPr>
                <a:defRPr b="1"/>
              </a:pPr>
              <a:r>
                <a:rPr b="0" dirty="0" err="1"/>
                <a:t>Viajar</a:t>
              </a:r>
              <a:r>
                <a:rPr b="0" dirty="0"/>
                <a:t> y </a:t>
              </a:r>
              <a:r>
                <a:rPr b="0" dirty="0" err="1"/>
                <a:t>Vacacionar</a:t>
              </a:r>
              <a:r>
                <a:rPr b="0" dirty="0"/>
                <a:t>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14:prism dir="r" isInverted="1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141"/>
          <p:cNvGrpSpPr/>
          <p:nvPr/>
        </p:nvGrpSpPr>
        <p:grpSpPr>
          <a:xfrm>
            <a:off x="-165235" y="-14783"/>
            <a:ext cx="24714470" cy="2178245"/>
            <a:chOff x="0" y="0"/>
            <a:chExt cx="24714468" cy="2178243"/>
          </a:xfrm>
        </p:grpSpPr>
        <p:pic>
          <p:nvPicPr>
            <p:cNvPr id="138" name="pasted-image.pdf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0" y="9191"/>
              <a:ext cx="24714469" cy="2159862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431800" dist="318314" dir="5520000" rotWithShape="0">
                <a:srgbClr val="000000">
                  <a:alpha val="84863"/>
                </a:srgbClr>
              </a:outerShdw>
            </a:effectLst>
          </p:spPr>
        </p:pic>
        <p:pic>
          <p:nvPicPr>
            <p:cNvPr id="139" name="logo-filtered.pn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rcRect/>
            <a:stretch>
              <a:fillRect/>
            </a:stretch>
          </p:blipFill>
          <p:spPr>
            <a:xfrm>
              <a:off x="444319" y="766261"/>
              <a:ext cx="2916956" cy="1297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0" name="Shape 140"/>
            <p:cNvSpPr/>
            <p:nvPr/>
          </p:nvSpPr>
          <p:spPr>
            <a:xfrm>
              <a:off x="7177635" y="-1"/>
              <a:ext cx="10359198" cy="21782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3800" b="0">
                  <a:solidFill>
                    <a:srgbClr val="FFFFFF"/>
                  </a:solidFill>
                  <a:effectLst>
                    <a:outerShdw blurRad="12700" dist="63500" dir="18900000" rotWithShape="0">
                      <a:srgbClr val="000000"/>
                    </a:outerShdw>
                  </a:effectLst>
                  <a:latin typeface="Big Caslon"/>
                  <a:ea typeface="Big Caslon"/>
                  <a:cs typeface="Big Caslon"/>
                  <a:sym typeface="Big Caslon"/>
                </a:defRPr>
              </a:lvl1pPr>
            </a:lstStyle>
            <a:p>
              <a:r>
                <a:rPr dirty="0"/>
                <a:t>Immunotec</a:t>
              </a:r>
            </a:p>
          </p:txBody>
        </p:sp>
      </p:grpSp>
      <p:pic>
        <p:nvPicPr>
          <p:cNvPr id="8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"/>
          <a:stretch/>
        </p:blipFill>
        <p:spPr>
          <a:xfrm>
            <a:off x="3171825" y="2577049"/>
            <a:ext cx="17887950" cy="1091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3351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roup 297"/>
          <p:cNvGrpSpPr/>
          <p:nvPr/>
        </p:nvGrpSpPr>
        <p:grpSpPr>
          <a:xfrm>
            <a:off x="-165235" y="-5591"/>
            <a:ext cx="24714470" cy="2159861"/>
            <a:chOff x="0" y="0"/>
            <a:chExt cx="24714468" cy="2159860"/>
          </a:xfrm>
        </p:grpSpPr>
        <p:grpSp>
          <p:nvGrpSpPr>
            <p:cNvPr id="295" name="Group 295"/>
            <p:cNvGrpSpPr/>
            <p:nvPr/>
          </p:nvGrpSpPr>
          <p:grpSpPr>
            <a:xfrm>
              <a:off x="0" y="0"/>
              <a:ext cx="24714469" cy="2159861"/>
              <a:chOff x="0" y="0"/>
              <a:chExt cx="24714468" cy="2159860"/>
            </a:xfrm>
          </p:grpSpPr>
          <p:pic>
            <p:nvPicPr>
              <p:cNvPr id="293" name="pasted-image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24714469" cy="2159861"/>
              </a:xfrm>
              <a:prstGeom prst="rect">
                <a:avLst/>
              </a:prstGeom>
              <a:ln w="25400" cap="flat">
                <a:noFill/>
                <a:miter lim="400000"/>
              </a:ln>
              <a:effectLst>
                <a:outerShdw blurRad="431800" dist="318314" dir="5520000" rotWithShape="0">
                  <a:srgbClr val="000000">
                    <a:alpha val="84863"/>
                  </a:srgbClr>
                </a:outerShdw>
              </a:effectLst>
            </p:spPr>
          </p:pic>
          <p:pic>
            <p:nvPicPr>
              <p:cNvPr id="294" name="logo-filtered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/>
              <a:stretch>
                <a:fillRect/>
              </a:stretch>
            </p:blipFill>
            <p:spPr>
              <a:xfrm>
                <a:off x="444319" y="757069"/>
                <a:ext cx="2916956" cy="12970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96" name="Shape 296"/>
            <p:cNvSpPr/>
            <p:nvPr/>
          </p:nvSpPr>
          <p:spPr>
            <a:xfrm>
              <a:off x="5366709" y="430757"/>
              <a:ext cx="13981050" cy="1690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7900">
                  <a:solidFill>
                    <a:srgbClr val="FFFFFF"/>
                  </a:solidFill>
                  <a:effectLst>
                    <a:outerShdw blurRad="12700" dist="63500" dir="18900000" rotWithShape="0">
                      <a:srgbClr val="000000"/>
                    </a:outerShdw>
                  </a:effectLst>
                </a:defRPr>
              </a:pPr>
              <a:r>
                <a:rPr sz="9500" b="0"/>
                <a:t>Como inicio en</a:t>
              </a:r>
              <a:r>
                <a:t> </a:t>
              </a:r>
              <a:r>
                <a:rPr sz="10500" b="0">
                  <a:latin typeface="Big Caslon"/>
                  <a:ea typeface="Big Caslon"/>
                  <a:cs typeface="Big Caslon"/>
                  <a:sym typeface="Big Caslon"/>
                </a:rPr>
                <a:t>Immunotec </a:t>
              </a:r>
              <a:r>
                <a:t>?</a:t>
              </a:r>
            </a:p>
          </p:txBody>
        </p:sp>
      </p:grpSp>
      <p:pic>
        <p:nvPicPr>
          <p:cNvPr id="298" name="woman_presentin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53068" y="2504097"/>
            <a:ext cx="14585093" cy="12251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question-634903_64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55493" y="2844864"/>
            <a:ext cx="7075122" cy="7075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logo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985562" y="4331130"/>
            <a:ext cx="9226028" cy="41025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 dir="r" isInverted="1"/>
      </p:transition>
    </mc:Choice>
    <mc:Fallback xmlns="">
      <p:transition spd="fast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roup 306"/>
          <p:cNvGrpSpPr/>
          <p:nvPr/>
        </p:nvGrpSpPr>
        <p:grpSpPr>
          <a:xfrm>
            <a:off x="-165235" y="-5591"/>
            <a:ext cx="24714470" cy="2159861"/>
            <a:chOff x="0" y="0"/>
            <a:chExt cx="24714468" cy="2159860"/>
          </a:xfrm>
        </p:grpSpPr>
        <p:grpSp>
          <p:nvGrpSpPr>
            <p:cNvPr id="304" name="Group 304"/>
            <p:cNvGrpSpPr/>
            <p:nvPr/>
          </p:nvGrpSpPr>
          <p:grpSpPr>
            <a:xfrm>
              <a:off x="0" y="0"/>
              <a:ext cx="24714469" cy="2159861"/>
              <a:chOff x="0" y="0"/>
              <a:chExt cx="24714468" cy="2159860"/>
            </a:xfrm>
          </p:grpSpPr>
          <p:pic>
            <p:nvPicPr>
              <p:cNvPr id="302" name="pasted-image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24714469" cy="2159861"/>
              </a:xfrm>
              <a:prstGeom prst="rect">
                <a:avLst/>
              </a:prstGeom>
              <a:ln w="25400" cap="flat">
                <a:noFill/>
                <a:miter lim="400000"/>
              </a:ln>
              <a:effectLst>
                <a:outerShdw blurRad="431800" dist="318314" dir="5520000" rotWithShape="0">
                  <a:srgbClr val="000000">
                    <a:alpha val="84863"/>
                  </a:srgbClr>
                </a:outerShdw>
              </a:effectLst>
            </p:spPr>
          </p:pic>
          <p:pic>
            <p:nvPicPr>
              <p:cNvPr id="303" name="logo-filtered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/>
              <a:stretch>
                <a:fillRect/>
              </a:stretch>
            </p:blipFill>
            <p:spPr>
              <a:xfrm>
                <a:off x="444319" y="757069"/>
                <a:ext cx="2916956" cy="12970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05" name="Shape 305"/>
            <p:cNvSpPr/>
            <p:nvPr/>
          </p:nvSpPr>
          <p:spPr>
            <a:xfrm>
              <a:off x="5348162" y="430757"/>
              <a:ext cx="14018145" cy="1690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7900">
                  <a:solidFill>
                    <a:srgbClr val="FFFFFF"/>
                  </a:solidFill>
                  <a:effectLst>
                    <a:outerShdw blurRad="12700" dist="63500" dir="18900000" rotWithShape="0">
                      <a:srgbClr val="000000"/>
                    </a:outerShdw>
                  </a:effectLst>
                </a:defRPr>
              </a:pPr>
              <a:r>
                <a:rPr sz="9800" b="0"/>
                <a:t>Para Iniciar en</a:t>
              </a:r>
              <a:r>
                <a:t> </a:t>
              </a:r>
              <a:r>
                <a:rPr sz="10500" b="0">
                  <a:latin typeface="Big Caslon"/>
                  <a:ea typeface="Big Caslon"/>
                  <a:cs typeface="Big Caslon"/>
                  <a:sym typeface="Big Caslon"/>
                </a:rPr>
                <a:t>Immunotec </a:t>
              </a:r>
              <a:r>
                <a:t>?</a:t>
              </a:r>
            </a:p>
          </p:txBody>
        </p:sp>
      </p:grpSp>
      <p:sp>
        <p:nvSpPr>
          <p:cNvPr id="312" name="Shape 312"/>
          <p:cNvSpPr/>
          <p:nvPr/>
        </p:nvSpPr>
        <p:spPr>
          <a:xfrm flipV="1">
            <a:off x="12192001" y="5496860"/>
            <a:ext cx="1" cy="7276499"/>
          </a:xfrm>
          <a:prstGeom prst="line">
            <a:avLst/>
          </a:prstGeom>
          <a:noFill/>
          <a:ln w="25400" cap="rnd">
            <a:solidFill>
              <a:srgbClr val="808785"/>
            </a:solidFill>
            <a:custDash>
              <a:ds d="100000" sp="200000"/>
            </a:custDash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5000" b="0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313" name="Shape 313"/>
          <p:cNvSpPr/>
          <p:nvPr/>
        </p:nvSpPr>
        <p:spPr>
          <a:xfrm>
            <a:off x="2327911" y="2561940"/>
            <a:ext cx="8026236" cy="19184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>
              <a:defRPr sz="5900"/>
            </a:pP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sugerimos</a:t>
            </a:r>
            <a:r>
              <a:rPr dirty="0"/>
              <a:t> </a:t>
            </a:r>
            <a:r>
              <a:rPr dirty="0" err="1"/>
              <a:t>entrar</a:t>
            </a:r>
            <a:r>
              <a:rPr dirty="0"/>
              <a:t> con el</a:t>
            </a:r>
            <a:endParaRPr lang="es-MX" dirty="0"/>
          </a:p>
          <a:p>
            <a:pPr>
              <a:defRPr sz="5900"/>
            </a:pPr>
            <a:r>
              <a:rPr dirty="0"/>
              <a:t> </a:t>
            </a:r>
            <a:r>
              <a:rPr lang="es-MX" dirty="0"/>
              <a:t>PAQUETE DE</a:t>
            </a:r>
            <a:r>
              <a:rPr dirty="0"/>
              <a:t> </a:t>
            </a:r>
            <a:r>
              <a:rPr lang="es-MX" dirty="0"/>
              <a:t>EXITO</a:t>
            </a:r>
            <a:r>
              <a:rPr dirty="0"/>
              <a:t>   </a:t>
            </a:r>
          </a:p>
        </p:txBody>
      </p:sp>
      <p:sp>
        <p:nvSpPr>
          <p:cNvPr id="314" name="Shape 314"/>
          <p:cNvSpPr/>
          <p:nvPr/>
        </p:nvSpPr>
        <p:spPr>
          <a:xfrm flipV="1">
            <a:off x="12149325" y="3696479"/>
            <a:ext cx="1" cy="7219662"/>
          </a:xfrm>
          <a:prstGeom prst="line">
            <a:avLst/>
          </a:prstGeom>
          <a:noFill/>
          <a:ln w="25400" cap="flat">
            <a:solidFill>
              <a:schemeClr val="accent6">
                <a:satOff val="1848"/>
                <a:lumOff val="-15262"/>
              </a:schemeClr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5000" b="0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pPr>
            <a:endParaRPr/>
          </a:p>
        </p:txBody>
      </p:sp>
      <p:sp>
        <p:nvSpPr>
          <p:cNvPr id="315" name="Shape 315"/>
          <p:cNvSpPr/>
          <p:nvPr/>
        </p:nvSpPr>
        <p:spPr>
          <a:xfrm>
            <a:off x="809867" y="10512895"/>
            <a:ext cx="11062324" cy="21646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defRPr sz="6700"/>
            </a:pPr>
            <a:r>
              <a:rPr lang="es-MX" dirty="0"/>
              <a:t>4 Cajas de </a:t>
            </a:r>
            <a:r>
              <a:rPr lang="es-MX" dirty="0" err="1"/>
              <a:t>Immunocal</a:t>
            </a:r>
            <a:r>
              <a:rPr lang="es-MX" dirty="0"/>
              <a:t> Regular</a:t>
            </a:r>
          </a:p>
          <a:p>
            <a:pPr>
              <a:defRPr sz="6700"/>
            </a:pPr>
            <a:r>
              <a:rPr lang="es-MX" dirty="0"/>
              <a:t>  3</a:t>
            </a:r>
            <a:r>
              <a:rPr dirty="0"/>
              <a:t> </a:t>
            </a:r>
            <a:r>
              <a:rPr dirty="0" err="1"/>
              <a:t>Cajas</a:t>
            </a:r>
            <a:r>
              <a:rPr dirty="0"/>
              <a:t> de </a:t>
            </a:r>
            <a:r>
              <a:rPr dirty="0" err="1"/>
              <a:t>Immunocal</a:t>
            </a:r>
            <a:r>
              <a:rPr dirty="0"/>
              <a:t> Platinum</a:t>
            </a:r>
          </a:p>
        </p:txBody>
      </p:sp>
      <p:sp>
        <p:nvSpPr>
          <p:cNvPr id="317" name="Shape 317"/>
          <p:cNvSpPr/>
          <p:nvPr/>
        </p:nvSpPr>
        <p:spPr>
          <a:xfrm>
            <a:off x="15809268" y="2539975"/>
            <a:ext cx="5047856" cy="173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rPr dirty="0"/>
              <a:t>PRECIO AL PUBLICO</a:t>
            </a:r>
          </a:p>
          <a:p>
            <a:pPr>
              <a:defRPr sz="4600">
                <a:solidFill>
                  <a:srgbClr val="5A5F5E"/>
                </a:solidFill>
              </a:defRPr>
            </a:pPr>
            <a:r>
              <a:rPr sz="6000" dirty="0"/>
              <a:t>$</a:t>
            </a:r>
            <a:r>
              <a:rPr lang="es-MX" sz="6000" dirty="0"/>
              <a:t>13,598</a:t>
            </a:r>
            <a:r>
              <a:rPr sz="6000" dirty="0"/>
              <a:t>.</a:t>
            </a:r>
            <a:r>
              <a:rPr lang="es-MX" sz="6000" dirty="0"/>
              <a:t>00</a:t>
            </a:r>
            <a:endParaRPr sz="6000" dirty="0"/>
          </a:p>
        </p:txBody>
      </p:sp>
      <p:grpSp>
        <p:nvGrpSpPr>
          <p:cNvPr id="320" name="Group 320"/>
          <p:cNvGrpSpPr/>
          <p:nvPr/>
        </p:nvGrpSpPr>
        <p:grpSpPr>
          <a:xfrm>
            <a:off x="13001625" y="4282779"/>
            <a:ext cx="10362571" cy="4404021"/>
            <a:chOff x="0" y="0"/>
            <a:chExt cx="10062000" cy="4475902"/>
          </a:xfrm>
        </p:grpSpPr>
        <p:sp>
          <p:nvSpPr>
            <p:cNvPr id="318" name="Shape 318"/>
            <p:cNvSpPr/>
            <p:nvPr/>
          </p:nvSpPr>
          <p:spPr>
            <a:xfrm>
              <a:off x="0" y="0"/>
              <a:ext cx="10062000" cy="447590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blurRad="63500" dist="121045" dir="5400000" rotWithShape="0">
                <a:srgbClr val="000000">
                  <a:alpha val="58126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 Light"/>
                </a:defRPr>
              </a:pPr>
              <a:endParaRPr/>
            </a:p>
          </p:txBody>
        </p:sp>
        <p:sp>
          <p:nvSpPr>
            <p:cNvPr id="319" name="Shape 319"/>
            <p:cNvSpPr/>
            <p:nvPr/>
          </p:nvSpPr>
          <p:spPr>
            <a:xfrm>
              <a:off x="818313" y="405048"/>
              <a:ext cx="8425373" cy="3482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63500" dist="121045" dir="5400000" rotWithShape="0">
                <a:srgbClr val="000000">
                  <a:alpha val="58126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7300">
                  <a:solidFill>
                    <a:srgbClr val="FFFFFF"/>
                  </a:solidFill>
                </a:defRPr>
              </a:pPr>
              <a:r>
                <a:rPr dirty="0"/>
                <a:t>PRECIO DE ASOCIADO</a:t>
              </a:r>
            </a:p>
            <a:p>
              <a:pPr>
                <a:defRPr sz="14300">
                  <a:solidFill>
                    <a:srgbClr val="EB0016"/>
                  </a:solidFill>
                </a:defRPr>
              </a:pPr>
              <a:r>
                <a:rPr dirty="0"/>
                <a:t>$</a:t>
              </a:r>
              <a:r>
                <a:rPr lang="es-MX" dirty="0"/>
                <a:t>8,145</a:t>
              </a:r>
              <a:endParaRPr dirty="0"/>
            </a:p>
          </p:txBody>
        </p:sp>
      </p:grpSp>
      <p:sp>
        <p:nvSpPr>
          <p:cNvPr id="321" name="Shape 321"/>
          <p:cNvSpPr/>
          <p:nvPr/>
        </p:nvSpPr>
        <p:spPr>
          <a:xfrm>
            <a:off x="11863202" y="8853618"/>
            <a:ext cx="12625573" cy="4565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5500"/>
            </a:pPr>
            <a:r>
              <a:rPr dirty="0"/>
              <a:t>E</a:t>
            </a:r>
            <a:r>
              <a:rPr lang="es-MX" dirty="0"/>
              <a:t>l </a:t>
            </a:r>
            <a:r>
              <a:rPr dirty="0"/>
              <a:t>paquete </a:t>
            </a:r>
            <a:r>
              <a:rPr lang="es-MX" dirty="0"/>
              <a:t>contiene</a:t>
            </a:r>
            <a:r>
              <a:rPr dirty="0"/>
              <a:t>:</a:t>
            </a:r>
            <a:r>
              <a:rPr lang="es-MX" dirty="0"/>
              <a:t> El costo del producto</a:t>
            </a:r>
          </a:p>
          <a:p>
            <a:pPr>
              <a:defRPr sz="5500"/>
            </a:pPr>
            <a:r>
              <a:rPr lang="es-MX" dirty="0"/>
              <a:t> </a:t>
            </a:r>
            <a:r>
              <a:rPr lang="es-MX" sz="6000" dirty="0"/>
              <a:t>$7660.00   </a:t>
            </a:r>
            <a:r>
              <a:rPr lang="es-MX" dirty="0"/>
              <a:t>IVA INCLUIDO </a:t>
            </a:r>
            <a:endParaRPr dirty="0"/>
          </a:p>
          <a:p>
            <a:pPr>
              <a:defRPr sz="5500"/>
            </a:pPr>
            <a:r>
              <a:rPr lang="es-MX" dirty="0"/>
              <a:t>+ </a:t>
            </a:r>
            <a:r>
              <a:rPr dirty="0"/>
              <a:t>La inscripción,</a:t>
            </a:r>
            <a:r>
              <a:rPr lang="es-MX" dirty="0"/>
              <a:t> (El </a:t>
            </a:r>
            <a:r>
              <a:rPr dirty="0"/>
              <a:t>K</a:t>
            </a:r>
            <a:r>
              <a:rPr lang="es-MX" dirty="0"/>
              <a:t>IT</a:t>
            </a:r>
            <a:r>
              <a:rPr dirty="0"/>
              <a:t> </a:t>
            </a:r>
            <a:r>
              <a:rPr lang="es-MX" dirty="0"/>
              <a:t>DE INICIO)  </a:t>
            </a:r>
            <a:r>
              <a:rPr lang="es-MX" sz="6000" dirty="0"/>
              <a:t>$370</a:t>
            </a:r>
          </a:p>
          <a:p>
            <a:pPr>
              <a:defRPr sz="5500"/>
            </a:pPr>
            <a:r>
              <a:rPr lang="es-MX" dirty="0"/>
              <a:t> +   ENVIO   </a:t>
            </a:r>
            <a:r>
              <a:rPr lang="es-MX" sz="6000" dirty="0"/>
              <a:t>$115.50</a:t>
            </a:r>
            <a:endParaRPr sz="6000" dirty="0"/>
          </a:p>
          <a:p>
            <a:pPr>
              <a:defRPr sz="5500"/>
            </a:pPr>
            <a:r>
              <a:rPr dirty="0"/>
              <a:t>2000 Puntos</a:t>
            </a:r>
            <a:r>
              <a:rPr lang="es-MX" dirty="0"/>
              <a:t> y la pagina Web</a:t>
            </a:r>
            <a:endParaRPr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7D5FE63-1570-4ECA-B73C-78D0E1DFF6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6" y="4677294"/>
            <a:ext cx="9919370" cy="53525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14:switch dir="l"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" grpId="1" animBg="1" advAuto="0"/>
      <p:bldP spid="320" grpId="2" animBg="1" advAuto="0"/>
      <p:bldP spid="321" grpId="3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roup 325"/>
          <p:cNvGrpSpPr/>
          <p:nvPr/>
        </p:nvGrpSpPr>
        <p:grpSpPr>
          <a:xfrm>
            <a:off x="-165235" y="-5591"/>
            <a:ext cx="24714470" cy="2159861"/>
            <a:chOff x="0" y="0"/>
            <a:chExt cx="24714468" cy="2159860"/>
          </a:xfrm>
        </p:grpSpPr>
        <p:pic>
          <p:nvPicPr>
            <p:cNvPr id="323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4714469" cy="2159861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431800" dist="318314" dir="5520000" rotWithShape="0">
                <a:srgbClr val="000000">
                  <a:alpha val="84863"/>
                </a:srgbClr>
              </a:outerShdw>
            </a:effectLst>
          </p:spPr>
        </p:pic>
        <p:pic>
          <p:nvPicPr>
            <p:cNvPr id="324" name="logo-filtered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444319" y="757069"/>
              <a:ext cx="2916956" cy="1297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6" name="Shape 326"/>
          <p:cNvSpPr/>
          <p:nvPr/>
        </p:nvSpPr>
        <p:spPr>
          <a:xfrm>
            <a:off x="4375250" y="463779"/>
            <a:ext cx="15633501" cy="1690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900">
                <a:solidFill>
                  <a:srgbClr val="FFFFFF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rPr sz="8700" b="0"/>
              <a:t>Ya como Asociado de</a:t>
            </a:r>
            <a:r>
              <a:t> </a:t>
            </a:r>
            <a:r>
              <a:rPr sz="10500" b="0">
                <a:latin typeface="Big Caslon"/>
                <a:ea typeface="Big Caslon"/>
                <a:cs typeface="Big Caslon"/>
                <a:sym typeface="Big Caslon"/>
              </a:rPr>
              <a:t>Immunotec </a:t>
            </a:r>
          </a:p>
        </p:txBody>
      </p:sp>
      <p:grpSp>
        <p:nvGrpSpPr>
          <p:cNvPr id="329" name="Group 329"/>
          <p:cNvGrpSpPr/>
          <p:nvPr/>
        </p:nvGrpSpPr>
        <p:grpSpPr>
          <a:xfrm>
            <a:off x="3174751" y="2461151"/>
            <a:ext cx="18034498" cy="1841501"/>
            <a:chOff x="0" y="0"/>
            <a:chExt cx="18034496" cy="1841500"/>
          </a:xfrm>
        </p:grpSpPr>
        <p:sp>
          <p:nvSpPr>
            <p:cNvPr id="328" name="Shape 328"/>
            <p:cNvSpPr/>
            <p:nvPr/>
          </p:nvSpPr>
          <p:spPr>
            <a:xfrm>
              <a:off x="215900" y="139700"/>
              <a:ext cx="17602697" cy="1295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8000" b="0"/>
              </a:lvl1pPr>
            </a:lstStyle>
            <a:p>
              <a:r>
                <a:t>Adquieres el rango de Consultor Independiente</a:t>
              </a:r>
            </a:p>
          </p:txBody>
        </p:sp>
        <p:pic>
          <p:nvPicPr>
            <p:cNvPr id="327" name="Picture 326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18034497" cy="1841501"/>
            </a:xfrm>
            <a:prstGeom prst="rect">
              <a:avLst/>
            </a:prstGeom>
            <a:effectLst/>
          </p:spPr>
        </p:pic>
      </p:grpSp>
      <p:sp>
        <p:nvSpPr>
          <p:cNvPr id="330" name="Shape 330"/>
          <p:cNvSpPr/>
          <p:nvPr/>
        </p:nvSpPr>
        <p:spPr>
          <a:xfrm>
            <a:off x="2288475" y="4324297"/>
            <a:ext cx="19310773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/>
            </a:lvl1pPr>
          </a:lstStyle>
          <a:p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cada</a:t>
            </a:r>
            <a:r>
              <a:rPr dirty="0"/>
              <a:t> </a:t>
            </a:r>
            <a:r>
              <a:rPr dirty="0" err="1"/>
              <a:t>compra</a:t>
            </a:r>
            <a:r>
              <a:rPr dirty="0"/>
              <a:t> que </a:t>
            </a:r>
            <a:r>
              <a:rPr dirty="0" err="1"/>
              <a:t>hagas</a:t>
            </a:r>
            <a:r>
              <a:rPr dirty="0"/>
              <a:t> la </a:t>
            </a:r>
            <a:r>
              <a:rPr dirty="0" err="1"/>
              <a:t>empresa</a:t>
            </a:r>
            <a:r>
              <a:rPr dirty="0"/>
              <a:t>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otorga</a:t>
            </a:r>
            <a:r>
              <a:rPr dirty="0"/>
              <a:t> el 30% de </a:t>
            </a:r>
            <a:r>
              <a:rPr dirty="0" err="1"/>
              <a:t>descuento</a:t>
            </a:r>
            <a:endParaRPr dirty="0"/>
          </a:p>
        </p:txBody>
      </p:sp>
      <p:sp>
        <p:nvSpPr>
          <p:cNvPr id="334" name="Shape 334"/>
          <p:cNvSpPr/>
          <p:nvPr/>
        </p:nvSpPr>
        <p:spPr>
          <a:xfrm>
            <a:off x="8653962" y="6041336"/>
            <a:ext cx="8324395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/>
            </a:lvl1pPr>
          </a:lstStyle>
          <a:p>
            <a:pPr algn="l"/>
            <a:r>
              <a:rPr lang="es-MX" dirty="0"/>
              <a:t>    </a:t>
            </a:r>
            <a:r>
              <a:rPr dirty="0" err="1"/>
              <a:t>Precio</a:t>
            </a:r>
            <a:r>
              <a:rPr dirty="0"/>
              <a:t> al </a:t>
            </a:r>
            <a:r>
              <a:rPr dirty="0" err="1"/>
              <a:t>publico</a:t>
            </a:r>
            <a:r>
              <a:rPr dirty="0"/>
              <a:t>: </a:t>
            </a:r>
            <a:r>
              <a:rPr lang="es-MX" dirty="0"/>
              <a:t>    </a:t>
            </a:r>
            <a:r>
              <a:rPr sz="5600" dirty="0"/>
              <a:t>$</a:t>
            </a:r>
            <a:r>
              <a:rPr lang="es-MX" sz="5600" dirty="0"/>
              <a:t>1,583</a:t>
            </a:r>
            <a:r>
              <a:rPr sz="5600" dirty="0"/>
              <a:t> </a:t>
            </a:r>
          </a:p>
        </p:txBody>
      </p:sp>
      <p:sp>
        <p:nvSpPr>
          <p:cNvPr id="338" name="Shape 338"/>
          <p:cNvSpPr/>
          <p:nvPr/>
        </p:nvSpPr>
        <p:spPr>
          <a:xfrm>
            <a:off x="9279767" y="6826385"/>
            <a:ext cx="7429919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500"/>
            </a:pPr>
            <a:r>
              <a:rPr dirty="0" err="1"/>
              <a:t>Precio</a:t>
            </a:r>
            <a:r>
              <a:rPr dirty="0"/>
              <a:t> al consultor: </a:t>
            </a:r>
            <a:r>
              <a:rPr b="0" dirty="0">
                <a:solidFill>
                  <a:schemeClr val="accent5">
                    <a:hueOff val="-608018"/>
                    <a:satOff val="-16379"/>
                    <a:lumOff val="25127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rPr>
              <a:t>$</a:t>
            </a:r>
            <a:r>
              <a:rPr lang="es-MX" b="0" dirty="0">
                <a:solidFill>
                  <a:schemeClr val="accent5">
                    <a:hueOff val="-608018"/>
                    <a:satOff val="-16379"/>
                    <a:lumOff val="25127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rPr>
              <a:t>1,108</a:t>
            </a:r>
            <a:endParaRPr b="0" dirty="0">
              <a:solidFill>
                <a:schemeClr val="accent5">
                  <a:hueOff val="-608018"/>
                  <a:satOff val="-16379"/>
                  <a:lumOff val="25127"/>
                </a:schemeClr>
              </a:solidFill>
              <a:effectLst>
                <a:outerShdw blurRad="12700" dist="63500" dir="18900000" rotWithShape="0">
                  <a:srgbClr val="000000"/>
                </a:outerShdw>
              </a:effectLst>
            </a:endParaRPr>
          </a:p>
        </p:txBody>
      </p:sp>
      <p:sp>
        <p:nvSpPr>
          <p:cNvPr id="339" name="Shape 339"/>
          <p:cNvSpPr/>
          <p:nvPr/>
        </p:nvSpPr>
        <p:spPr>
          <a:xfrm>
            <a:off x="9979298" y="7689953"/>
            <a:ext cx="3138179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/>
            </a:lvl1pPr>
          </a:lstStyle>
          <a:p>
            <a:r>
              <a:t>180 puntos</a:t>
            </a:r>
          </a:p>
        </p:txBody>
      </p:sp>
      <p:sp>
        <p:nvSpPr>
          <p:cNvPr id="340" name="Shape 340"/>
          <p:cNvSpPr/>
          <p:nvPr/>
        </p:nvSpPr>
        <p:spPr>
          <a:xfrm>
            <a:off x="9341111" y="10275457"/>
            <a:ext cx="7652736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/>
            </a:lvl1pPr>
          </a:lstStyle>
          <a:p>
            <a:pPr algn="l"/>
            <a:r>
              <a:rPr dirty="0" err="1"/>
              <a:t>Precio</a:t>
            </a:r>
            <a:r>
              <a:rPr dirty="0"/>
              <a:t> al </a:t>
            </a:r>
            <a:r>
              <a:rPr dirty="0" err="1"/>
              <a:t>publico</a:t>
            </a:r>
            <a:r>
              <a:rPr dirty="0"/>
              <a:t>: </a:t>
            </a:r>
            <a:r>
              <a:rPr lang="es-MX" dirty="0"/>
              <a:t>     </a:t>
            </a:r>
            <a:r>
              <a:rPr dirty="0"/>
              <a:t>$</a:t>
            </a:r>
            <a:r>
              <a:rPr lang="es-MX" dirty="0"/>
              <a:t>2,260</a:t>
            </a:r>
            <a:endParaRPr dirty="0"/>
          </a:p>
        </p:txBody>
      </p:sp>
      <p:sp>
        <p:nvSpPr>
          <p:cNvPr id="341" name="Shape 341"/>
          <p:cNvSpPr/>
          <p:nvPr/>
        </p:nvSpPr>
        <p:spPr>
          <a:xfrm>
            <a:off x="9478813" y="11097732"/>
            <a:ext cx="7590219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500"/>
            </a:pPr>
            <a:r>
              <a:rPr dirty="0" err="1"/>
              <a:t>Precio</a:t>
            </a:r>
            <a:r>
              <a:rPr dirty="0"/>
              <a:t> al consultor: </a:t>
            </a:r>
            <a:r>
              <a:rPr b="0" dirty="0">
                <a:solidFill>
                  <a:schemeClr val="accent5">
                    <a:hueOff val="-608018"/>
                    <a:satOff val="-16379"/>
                    <a:lumOff val="25127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rPr>
              <a:t>$</a:t>
            </a:r>
            <a:r>
              <a:rPr lang="es-MX" b="0" dirty="0">
                <a:solidFill>
                  <a:schemeClr val="accent5">
                    <a:hueOff val="-608018"/>
                    <a:satOff val="-16379"/>
                    <a:lumOff val="25127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rPr>
              <a:t>1,583</a:t>
            </a:r>
            <a:r>
              <a:rPr dirty="0"/>
              <a:t> </a:t>
            </a:r>
          </a:p>
        </p:txBody>
      </p:sp>
      <p:sp>
        <p:nvSpPr>
          <p:cNvPr id="342" name="Shape 342"/>
          <p:cNvSpPr/>
          <p:nvPr/>
        </p:nvSpPr>
        <p:spPr>
          <a:xfrm>
            <a:off x="9979298" y="11978954"/>
            <a:ext cx="3138179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/>
            </a:lvl1pPr>
          </a:lstStyle>
          <a:p>
            <a:r>
              <a:t>250 puntos</a:t>
            </a:r>
          </a:p>
        </p:txBody>
      </p:sp>
      <p:grpSp>
        <p:nvGrpSpPr>
          <p:cNvPr id="347" name="Group 347"/>
          <p:cNvGrpSpPr/>
          <p:nvPr/>
        </p:nvGrpSpPr>
        <p:grpSpPr>
          <a:xfrm>
            <a:off x="17136721" y="5057776"/>
            <a:ext cx="6952003" cy="8686802"/>
            <a:chOff x="-215901" y="-139701"/>
            <a:chExt cx="5989825" cy="5666901"/>
          </a:xfrm>
        </p:grpSpPr>
        <p:grpSp>
          <p:nvGrpSpPr>
            <p:cNvPr id="345" name="Group 345"/>
            <p:cNvGrpSpPr/>
            <p:nvPr/>
          </p:nvGrpSpPr>
          <p:grpSpPr>
            <a:xfrm>
              <a:off x="-215901" y="-139701"/>
              <a:ext cx="5989825" cy="5666901"/>
              <a:chOff x="0" y="0"/>
              <a:chExt cx="5989823" cy="5666899"/>
            </a:xfrm>
          </p:grpSpPr>
          <p:sp>
            <p:nvSpPr>
              <p:cNvPr id="344" name="Shape 344"/>
              <p:cNvSpPr/>
              <p:nvPr/>
            </p:nvSpPr>
            <p:spPr>
              <a:xfrm>
                <a:off x="215900" y="139700"/>
                <a:ext cx="5558024" cy="5120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50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ill Sans Light"/>
                  </a:defRPr>
                </a:pPr>
                <a:endParaRPr/>
              </a:p>
            </p:txBody>
          </p:sp>
          <p:pic>
            <p:nvPicPr>
              <p:cNvPr id="343" name="Picture 342"/>
              <p:cNvPicPr>
                <a:picLocks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-1" y="-1"/>
                <a:ext cx="5989825" cy="5666901"/>
              </a:xfrm>
              <a:prstGeom prst="rect">
                <a:avLst/>
              </a:prstGeom>
              <a:effectLst/>
            </p:spPr>
          </p:pic>
        </p:grpSp>
        <p:sp>
          <p:nvSpPr>
            <p:cNvPr id="346" name="Shape 346"/>
            <p:cNvSpPr/>
            <p:nvPr/>
          </p:nvSpPr>
          <p:spPr>
            <a:xfrm>
              <a:off x="211971" y="694760"/>
              <a:ext cx="5134082" cy="34935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4100"/>
              </a:pPr>
              <a:r>
                <a:rPr dirty="0" err="1"/>
                <a:t>Cada</a:t>
              </a:r>
              <a:r>
                <a:rPr dirty="0"/>
                <a:t> </a:t>
              </a:r>
              <a:r>
                <a:rPr dirty="0" err="1"/>
                <a:t>mes</a:t>
              </a:r>
              <a:r>
                <a:rPr dirty="0"/>
                <a:t> la </a:t>
              </a:r>
              <a:r>
                <a:rPr dirty="0" err="1"/>
                <a:t>empresa</a:t>
              </a:r>
              <a:r>
                <a:rPr dirty="0"/>
                <a:t> </a:t>
              </a:r>
            </a:p>
            <a:p>
              <a:pPr>
                <a:defRPr sz="4100"/>
              </a:pPr>
              <a:r>
                <a:rPr dirty="0" err="1"/>
                <a:t>tiene</a:t>
              </a:r>
              <a:r>
                <a:rPr dirty="0"/>
                <a:t> </a:t>
              </a:r>
              <a:r>
                <a:rPr dirty="0" err="1"/>
                <a:t>ofertas</a:t>
              </a:r>
              <a:r>
                <a:rPr dirty="0"/>
                <a:t> y </a:t>
              </a:r>
            </a:p>
            <a:p>
              <a:pPr>
                <a:defRPr sz="4100"/>
              </a:pPr>
              <a:r>
                <a:rPr dirty="0" err="1"/>
                <a:t>paquetes</a:t>
              </a:r>
              <a:r>
                <a:rPr dirty="0"/>
                <a:t> </a:t>
              </a:r>
              <a:r>
                <a:rPr lang="es-MX" dirty="0"/>
                <a:t>de 1000 puntos</a:t>
              </a:r>
              <a:endParaRPr dirty="0"/>
            </a:p>
            <a:p>
              <a:pPr>
                <a:defRPr sz="4100"/>
              </a:pPr>
              <a:r>
                <a:rPr dirty="0"/>
                <a:t>lo </a:t>
              </a:r>
              <a:r>
                <a:rPr dirty="0" err="1"/>
                <a:t>cual</a:t>
              </a:r>
              <a:r>
                <a:rPr dirty="0"/>
                <a:t> </a:t>
              </a:r>
              <a:r>
                <a:rPr dirty="0" err="1"/>
                <a:t>te</a:t>
              </a:r>
              <a:r>
                <a:rPr dirty="0"/>
                <a:t> </a:t>
              </a:r>
              <a:r>
                <a:rPr dirty="0" err="1"/>
                <a:t>permite</a:t>
              </a:r>
              <a:r>
                <a:rPr dirty="0"/>
                <a:t> </a:t>
              </a:r>
            </a:p>
            <a:p>
              <a:pPr>
                <a:defRPr sz="4100"/>
              </a:pPr>
              <a:r>
                <a:rPr dirty="0" err="1"/>
                <a:t>escoger</a:t>
              </a:r>
              <a:r>
                <a:rPr dirty="0"/>
                <a:t> el que </a:t>
              </a:r>
              <a:r>
                <a:rPr dirty="0" err="1"/>
                <a:t>más</a:t>
              </a:r>
              <a:r>
                <a:rPr dirty="0"/>
                <a:t> </a:t>
              </a:r>
            </a:p>
            <a:p>
              <a:pPr>
                <a:defRPr sz="4100"/>
              </a:pPr>
              <a:r>
                <a:rPr dirty="0" err="1"/>
                <a:t>te</a:t>
              </a:r>
              <a:r>
                <a:rPr dirty="0"/>
                <a:t> </a:t>
              </a:r>
              <a:r>
                <a:rPr dirty="0" err="1"/>
                <a:t>convenga</a:t>
              </a:r>
              <a:r>
                <a:rPr dirty="0"/>
                <a:t> para </a:t>
              </a:r>
            </a:p>
            <a:p>
              <a:pPr>
                <a:defRPr sz="4100"/>
              </a:pPr>
              <a:r>
                <a:rPr dirty="0" err="1"/>
                <a:t>hacer</a:t>
              </a:r>
              <a:r>
                <a:rPr dirty="0"/>
                <a:t> </a:t>
              </a:r>
              <a:r>
                <a:rPr dirty="0" err="1"/>
                <a:t>tu</a:t>
              </a:r>
              <a:endParaRPr dirty="0"/>
            </a:p>
            <a:p>
              <a:pPr>
                <a:defRPr sz="4100"/>
              </a:pPr>
              <a:r>
                <a:rPr dirty="0" err="1"/>
                <a:t>puntaje</a:t>
              </a:r>
              <a:r>
                <a:rPr dirty="0"/>
                <a:t> </a:t>
              </a:r>
              <a:r>
                <a:rPr dirty="0" err="1"/>
                <a:t>mensual</a:t>
              </a:r>
              <a:endParaRPr dirty="0"/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4EE00F04-2D39-42E4-9F05-6A4EAD6EDA8B}"/>
              </a:ext>
            </a:extLst>
          </p:cNvPr>
          <p:cNvGrpSpPr/>
          <p:nvPr/>
        </p:nvGrpSpPr>
        <p:grpSpPr>
          <a:xfrm>
            <a:off x="1007943" y="9545883"/>
            <a:ext cx="7957499" cy="4406680"/>
            <a:chOff x="1007943" y="9545883"/>
            <a:chExt cx="7957499" cy="4406680"/>
          </a:xfrm>
        </p:grpSpPr>
        <p:sp>
          <p:nvSpPr>
            <p:cNvPr id="336" name="Shape 336"/>
            <p:cNvSpPr/>
            <p:nvPr/>
          </p:nvSpPr>
          <p:spPr>
            <a:xfrm>
              <a:off x="1007943" y="10894858"/>
              <a:ext cx="3107483" cy="17018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5500"/>
              </a:pPr>
              <a:r>
                <a:rPr dirty="0" err="1"/>
                <a:t>Caja</a:t>
              </a:r>
              <a:r>
                <a:rPr dirty="0"/>
                <a:t> de 30</a:t>
              </a:r>
            </a:p>
            <a:p>
              <a:pPr>
                <a:defRPr sz="5500"/>
              </a:pPr>
              <a:r>
                <a:rPr dirty="0" err="1"/>
                <a:t>sobres</a:t>
              </a:r>
              <a:endParaRPr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0263D51-E45A-4218-BE4F-3C2B8CD3B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762" y="9545883"/>
              <a:ext cx="4406680" cy="4406680"/>
            </a:xfrm>
            <a:prstGeom prst="rect">
              <a:avLst/>
            </a:prstGeom>
          </p:spPr>
        </p:pic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89E13E9A-892C-4AF1-A1EC-C4EF6F626AB8}"/>
              </a:ext>
            </a:extLst>
          </p:cNvPr>
          <p:cNvGrpSpPr/>
          <p:nvPr/>
        </p:nvGrpSpPr>
        <p:grpSpPr>
          <a:xfrm>
            <a:off x="979368" y="6066278"/>
            <a:ext cx="8340844" cy="2991997"/>
            <a:chOff x="979368" y="6066278"/>
            <a:chExt cx="8340844" cy="2991997"/>
          </a:xfrm>
        </p:grpSpPr>
        <p:sp>
          <p:nvSpPr>
            <p:cNvPr id="332" name="Shape 332"/>
            <p:cNvSpPr/>
            <p:nvPr/>
          </p:nvSpPr>
          <p:spPr>
            <a:xfrm>
              <a:off x="979368" y="6222427"/>
              <a:ext cx="3107484" cy="170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5500"/>
              </a:pPr>
              <a:r>
                <a:rPr dirty="0" err="1"/>
                <a:t>Caja</a:t>
              </a:r>
              <a:r>
                <a:rPr dirty="0"/>
                <a:t> de 30</a:t>
              </a:r>
            </a:p>
            <a:p>
              <a:pPr>
                <a:defRPr sz="5500"/>
              </a:pPr>
              <a:r>
                <a:rPr dirty="0" err="1"/>
                <a:t>sobres</a:t>
              </a:r>
              <a:endParaRPr dirty="0"/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6FC80E52-CC01-4735-9581-A6F0326F4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9551" y="6066278"/>
              <a:ext cx="5360661" cy="29919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9">
        <p14:switch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" grpId="2" animBg="1" advAuto="0"/>
      <p:bldP spid="338" grpId="3" animBg="1" advAuto="0"/>
      <p:bldP spid="339" grpId="4" animBg="1" advAuto="0"/>
      <p:bldP spid="340" grpId="6" animBg="1" advAuto="0"/>
      <p:bldP spid="341" grpId="7" animBg="1" advAuto="0"/>
      <p:bldP spid="342" grpId="8" animBg="1" advAuto="0"/>
      <p:bldP spid="347" grpId="9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roup 352"/>
          <p:cNvGrpSpPr/>
          <p:nvPr/>
        </p:nvGrpSpPr>
        <p:grpSpPr>
          <a:xfrm>
            <a:off x="10271187" y="3124493"/>
            <a:ext cx="14005663" cy="11764758"/>
            <a:chOff x="0" y="0"/>
            <a:chExt cx="14005662" cy="11764757"/>
          </a:xfrm>
        </p:grpSpPr>
        <p:pic>
          <p:nvPicPr>
            <p:cNvPr id="349" name="woman_presenting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flipH="1">
              <a:off x="0" y="0"/>
              <a:ext cx="14005663" cy="117647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0" name="ball-149922_64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8519" y="2491473"/>
              <a:ext cx="4166359" cy="45580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1" name="Shape 351"/>
            <p:cNvSpPr/>
            <p:nvPr/>
          </p:nvSpPr>
          <p:spPr>
            <a:xfrm>
              <a:off x="377893" y="3102729"/>
              <a:ext cx="3841064" cy="33355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600"/>
              </a:pPr>
              <a:r>
                <a:t>Seis</a:t>
              </a:r>
            </a:p>
            <a:p>
              <a:pPr>
                <a:defRPr sz="5600"/>
              </a:pPr>
              <a:r>
                <a:t>Formas de </a:t>
              </a:r>
            </a:p>
            <a:p>
              <a:pPr>
                <a:defRPr sz="5600"/>
              </a:pPr>
              <a:r>
                <a:t>Ganar</a:t>
              </a:r>
            </a:p>
          </p:txBody>
        </p:sp>
      </p:grpSp>
      <p:grpSp>
        <p:nvGrpSpPr>
          <p:cNvPr id="355" name="Group 355"/>
          <p:cNvGrpSpPr/>
          <p:nvPr/>
        </p:nvGrpSpPr>
        <p:grpSpPr>
          <a:xfrm>
            <a:off x="-165235" y="-5591"/>
            <a:ext cx="24714470" cy="2159861"/>
            <a:chOff x="0" y="0"/>
            <a:chExt cx="24714468" cy="2159860"/>
          </a:xfrm>
        </p:grpSpPr>
        <p:pic>
          <p:nvPicPr>
            <p:cNvPr id="353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4714469" cy="2159861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431800" dist="318314" dir="5520000" rotWithShape="0">
                <a:srgbClr val="000000">
                  <a:alpha val="84863"/>
                </a:srgbClr>
              </a:outerShdw>
            </a:effectLst>
          </p:spPr>
        </p:pic>
        <p:pic>
          <p:nvPicPr>
            <p:cNvPr id="354" name="logo-filtered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444319" y="757069"/>
              <a:ext cx="2916956" cy="1297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6" name="Shape 356"/>
          <p:cNvSpPr/>
          <p:nvPr/>
        </p:nvSpPr>
        <p:spPr>
          <a:xfrm>
            <a:off x="4410948" y="461027"/>
            <a:ext cx="17773445" cy="1690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900">
                <a:solidFill>
                  <a:srgbClr val="FFFFFF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rPr b="0"/>
              <a:t>Hay Seis formas de Ganar en </a:t>
            </a:r>
            <a:r>
              <a:rPr sz="10500" b="0">
                <a:latin typeface="Big Caslon"/>
                <a:ea typeface="Big Caslon"/>
                <a:cs typeface="Big Caslon"/>
                <a:sym typeface="Big Caslon"/>
              </a:rPr>
              <a:t>Immunotec </a:t>
            </a:r>
          </a:p>
        </p:txBody>
      </p:sp>
      <p:pic>
        <p:nvPicPr>
          <p:cNvPr id="357" name="Picture 356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41094" y="3426259"/>
            <a:ext cx="9834471" cy="1473201"/>
          </a:xfrm>
          <a:prstGeom prst="rect">
            <a:avLst/>
          </a:prstGeom>
          <a:effectLst>
            <a:outerShdw blurRad="330200" dist="165485" dir="5400000" rotWithShape="0">
              <a:srgbClr val="8FE200">
                <a:alpha val="40843"/>
              </a:srgbClr>
            </a:outerShdw>
          </a:effectLst>
        </p:spPr>
      </p:pic>
      <p:pic>
        <p:nvPicPr>
          <p:cNvPr id="358" name="Picture 357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92937" y="4888079"/>
            <a:ext cx="11075945" cy="1473201"/>
          </a:xfrm>
          <a:prstGeom prst="rect">
            <a:avLst/>
          </a:prstGeom>
          <a:effectLst>
            <a:outerShdw blurRad="330200" dist="165485" dir="5400000" rotWithShape="0">
              <a:srgbClr val="8FE200">
                <a:alpha val="40843"/>
              </a:srgbClr>
            </a:outerShdw>
          </a:effectLst>
        </p:spPr>
      </p:pic>
      <p:grpSp>
        <p:nvGrpSpPr>
          <p:cNvPr id="361" name="Group 361"/>
          <p:cNvGrpSpPr/>
          <p:nvPr/>
        </p:nvGrpSpPr>
        <p:grpSpPr>
          <a:xfrm>
            <a:off x="903500" y="7910441"/>
            <a:ext cx="14174392" cy="1549401"/>
            <a:chOff x="0" y="0"/>
            <a:chExt cx="14174390" cy="1549400"/>
          </a:xfrm>
        </p:grpSpPr>
        <p:sp>
          <p:nvSpPr>
            <p:cNvPr id="360" name="Shape 360"/>
            <p:cNvSpPr/>
            <p:nvPr/>
          </p:nvSpPr>
          <p:spPr>
            <a:xfrm>
              <a:off x="215900" y="139700"/>
              <a:ext cx="13742591" cy="1003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000"/>
              </a:lvl1pPr>
            </a:lstStyle>
            <a:p>
              <a:r>
                <a:t>4. Avance de Rango y Comisiones Residuales</a:t>
              </a:r>
            </a:p>
          </p:txBody>
        </p:sp>
        <p:pic>
          <p:nvPicPr>
            <p:cNvPr id="359" name="Picture 358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0"/>
              <a:ext cx="14174392" cy="1549401"/>
            </a:xfrm>
            <a:prstGeom prst="rect">
              <a:avLst/>
            </a:prstGeom>
            <a:effectLst/>
          </p:spPr>
        </p:pic>
      </p:grpSp>
      <p:grpSp>
        <p:nvGrpSpPr>
          <p:cNvPr id="364" name="Group 364"/>
          <p:cNvGrpSpPr/>
          <p:nvPr/>
        </p:nvGrpSpPr>
        <p:grpSpPr>
          <a:xfrm>
            <a:off x="918536" y="9271941"/>
            <a:ext cx="16197710" cy="1549401"/>
            <a:chOff x="0" y="0"/>
            <a:chExt cx="16197708" cy="1549400"/>
          </a:xfrm>
        </p:grpSpPr>
        <p:sp>
          <p:nvSpPr>
            <p:cNvPr id="363" name="Shape 363"/>
            <p:cNvSpPr/>
            <p:nvPr/>
          </p:nvSpPr>
          <p:spPr>
            <a:xfrm>
              <a:off x="215900" y="139700"/>
              <a:ext cx="15765909" cy="1003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000"/>
              </a:lvl1pPr>
            </a:lstStyle>
            <a:p>
              <a:r>
                <a:t>5. Bono por Ascenso y Bono por Ascenso Acelerado</a:t>
              </a:r>
            </a:p>
          </p:txBody>
        </p:sp>
        <p:pic>
          <p:nvPicPr>
            <p:cNvPr id="362" name="Picture 361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6197710" cy="1549401"/>
            </a:xfrm>
            <a:prstGeom prst="rect">
              <a:avLst/>
            </a:prstGeom>
            <a:effectLst/>
          </p:spPr>
        </p:pic>
      </p:grpSp>
      <p:grpSp>
        <p:nvGrpSpPr>
          <p:cNvPr id="367" name="Group 367"/>
          <p:cNvGrpSpPr/>
          <p:nvPr/>
        </p:nvGrpSpPr>
        <p:grpSpPr>
          <a:xfrm>
            <a:off x="935907" y="10890539"/>
            <a:ext cx="22599552" cy="1549401"/>
            <a:chOff x="0" y="0"/>
            <a:chExt cx="22599550" cy="1549400"/>
          </a:xfrm>
        </p:grpSpPr>
        <p:sp>
          <p:nvSpPr>
            <p:cNvPr id="366" name="Shape 366"/>
            <p:cNvSpPr/>
            <p:nvPr/>
          </p:nvSpPr>
          <p:spPr>
            <a:xfrm>
              <a:off x="215900" y="139700"/>
              <a:ext cx="22167751" cy="1003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000"/>
              </a:lvl1pPr>
            </a:lstStyle>
            <a:p>
              <a:r>
                <a:t>6. Bono por Ascenso y Bono por Ascenso Acelerado en Linea Ascendente</a:t>
              </a:r>
            </a:p>
          </p:txBody>
        </p:sp>
        <p:pic>
          <p:nvPicPr>
            <p:cNvPr id="365" name="Picture 364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1" y="0"/>
              <a:ext cx="22599552" cy="1549401"/>
            </a:xfrm>
            <a:prstGeom prst="rect">
              <a:avLst/>
            </a:prstGeom>
            <a:effectLst/>
          </p:spPr>
        </p:pic>
      </p:grpSp>
      <p:grpSp>
        <p:nvGrpSpPr>
          <p:cNvPr id="372" name="Group 372"/>
          <p:cNvGrpSpPr/>
          <p:nvPr/>
        </p:nvGrpSpPr>
        <p:grpSpPr>
          <a:xfrm>
            <a:off x="888029" y="4132991"/>
            <a:ext cx="23186752" cy="6909953"/>
            <a:chOff x="-215900" y="0"/>
            <a:chExt cx="23186751" cy="6909951"/>
          </a:xfrm>
        </p:grpSpPr>
        <p:grpSp>
          <p:nvGrpSpPr>
            <p:cNvPr id="370" name="Group 370"/>
            <p:cNvGrpSpPr/>
            <p:nvPr/>
          </p:nvGrpSpPr>
          <p:grpSpPr>
            <a:xfrm>
              <a:off x="-215900" y="2178008"/>
              <a:ext cx="17166953" cy="1549401"/>
              <a:chOff x="0" y="0"/>
              <a:chExt cx="17166952" cy="1549400"/>
            </a:xfrm>
          </p:grpSpPr>
          <p:sp>
            <p:nvSpPr>
              <p:cNvPr id="369" name="Shape 369"/>
              <p:cNvSpPr/>
              <p:nvPr/>
            </p:nvSpPr>
            <p:spPr>
              <a:xfrm>
                <a:off x="215900" y="139700"/>
                <a:ext cx="16735153" cy="1003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6000"/>
                </a:lvl1pPr>
              </a:lstStyle>
              <a:p>
                <a:r>
                  <a:t>3. Bono por Desarrollo de Negocio (Bono de Patrocinio)</a:t>
                </a:r>
              </a:p>
            </p:txBody>
          </p:sp>
          <p:pic>
            <p:nvPicPr>
              <p:cNvPr id="368" name="Picture 367"/>
              <p:cNvPicPr>
                <a:picLocks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0" y="0"/>
                <a:ext cx="17166953" cy="1549401"/>
              </a:xfrm>
              <a:prstGeom prst="rect">
                <a:avLst/>
              </a:prstGeom>
              <a:effectLst/>
            </p:spPr>
          </p:pic>
        </p:grpSp>
        <p:pic>
          <p:nvPicPr>
            <p:cNvPr id="371" name="woman_presenting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flipH="1">
              <a:off x="14744718" y="0"/>
              <a:ext cx="8226134" cy="69099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" grpId="3" animBg="1" advAuto="0"/>
      <p:bldP spid="357" grpId="1" animBg="1" advAuto="0"/>
      <p:bldP spid="358" grpId="2" animBg="1" advAuto="0"/>
      <p:bldP spid="361" grpId="5" animBg="1" advAuto="0"/>
      <p:bldP spid="364" grpId="6" animBg="1" advAuto="0"/>
      <p:bldP spid="367" grpId="7" animBg="1" advAuto="0"/>
      <p:bldP spid="372" grpId="4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roup 377"/>
          <p:cNvGrpSpPr/>
          <p:nvPr/>
        </p:nvGrpSpPr>
        <p:grpSpPr>
          <a:xfrm>
            <a:off x="84118" y="4248124"/>
            <a:ext cx="12700001" cy="10668001"/>
            <a:chOff x="0" y="0"/>
            <a:chExt cx="12700000" cy="10668000"/>
          </a:xfrm>
        </p:grpSpPr>
        <p:pic>
          <p:nvPicPr>
            <p:cNvPr id="374" name="woman_presenting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700000" cy="1066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5" name="ball-149922_64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497639" y="2791274"/>
              <a:ext cx="3354290" cy="36696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6" name="Shape 376"/>
            <p:cNvSpPr/>
            <p:nvPr/>
          </p:nvSpPr>
          <p:spPr>
            <a:xfrm>
              <a:off x="8893368" y="3832349"/>
              <a:ext cx="2562833" cy="158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3400"/>
              </a:pPr>
              <a:r>
                <a:t>Bono por</a:t>
              </a:r>
            </a:p>
            <a:p>
              <a:pPr>
                <a:defRPr sz="3400"/>
              </a:pPr>
              <a:r>
                <a:t>desarollo de </a:t>
              </a:r>
            </a:p>
            <a:p>
              <a:pPr>
                <a:defRPr sz="3400"/>
              </a:pPr>
              <a:r>
                <a:t>Negocio</a:t>
              </a:r>
            </a:p>
          </p:txBody>
        </p:sp>
      </p:grpSp>
      <p:grpSp>
        <p:nvGrpSpPr>
          <p:cNvPr id="380" name="Group 380"/>
          <p:cNvGrpSpPr/>
          <p:nvPr/>
        </p:nvGrpSpPr>
        <p:grpSpPr>
          <a:xfrm>
            <a:off x="-165234" y="-288290"/>
            <a:ext cx="24714470" cy="2159861"/>
            <a:chOff x="0" y="0"/>
            <a:chExt cx="24714468" cy="2159860"/>
          </a:xfrm>
        </p:grpSpPr>
        <p:pic>
          <p:nvPicPr>
            <p:cNvPr id="378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4714469" cy="2159861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431800" dist="318314" dir="5520000" rotWithShape="0">
                <a:srgbClr val="000000">
                  <a:alpha val="84863"/>
                </a:srgbClr>
              </a:outerShdw>
            </a:effectLst>
          </p:spPr>
        </p:pic>
        <p:pic>
          <p:nvPicPr>
            <p:cNvPr id="379" name="logo-filtered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444319" y="757069"/>
              <a:ext cx="2916956" cy="1297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1" name="Shape 381"/>
          <p:cNvSpPr/>
          <p:nvPr/>
        </p:nvSpPr>
        <p:spPr>
          <a:xfrm>
            <a:off x="3274573" y="461027"/>
            <a:ext cx="20520053" cy="1690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900">
                <a:solidFill>
                  <a:srgbClr val="FFFFFF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rPr sz="8500" b="0" dirty="0"/>
              <a:t>Bono de </a:t>
            </a:r>
            <a:r>
              <a:rPr sz="8500" b="0" dirty="0" err="1"/>
              <a:t>Desarrollo</a:t>
            </a:r>
            <a:r>
              <a:rPr sz="8500" b="0" dirty="0"/>
              <a:t> de </a:t>
            </a:r>
            <a:r>
              <a:rPr sz="8500" b="0" dirty="0" err="1"/>
              <a:t>Negcio</a:t>
            </a:r>
            <a:r>
              <a:rPr sz="8500" b="0" dirty="0"/>
              <a:t> (Bono de </a:t>
            </a:r>
            <a:r>
              <a:rPr sz="8500" b="0" dirty="0" err="1"/>
              <a:t>Patrocinio</a:t>
            </a:r>
            <a:r>
              <a:rPr sz="8500" b="0" dirty="0"/>
              <a:t>)</a:t>
            </a:r>
            <a:r>
              <a:rPr sz="10500" b="0" dirty="0">
                <a:latin typeface="Big Caslon"/>
                <a:ea typeface="Big Caslon"/>
                <a:cs typeface="Big Caslon"/>
                <a:sym typeface="Big Caslon"/>
              </a:rPr>
              <a:t> </a:t>
            </a:r>
          </a:p>
        </p:txBody>
      </p:sp>
      <p:sp>
        <p:nvSpPr>
          <p:cNvPr id="383" name="Shape 383"/>
          <p:cNvSpPr/>
          <p:nvPr/>
        </p:nvSpPr>
        <p:spPr>
          <a:xfrm>
            <a:off x="2149992" y="2512684"/>
            <a:ext cx="20084024" cy="2534027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defRPr sz="6000"/>
            </a:pPr>
            <a:r>
              <a:rPr dirty="0" err="1"/>
              <a:t>Ejemplo</a:t>
            </a:r>
            <a:r>
              <a:rPr dirty="0"/>
              <a:t>: </a:t>
            </a:r>
            <a:r>
              <a:rPr dirty="0" err="1"/>
              <a:t>Ingresando</a:t>
            </a:r>
            <a:r>
              <a:rPr dirty="0"/>
              <a:t> personas con el </a:t>
            </a:r>
            <a:r>
              <a:rPr dirty="0" err="1"/>
              <a:t>paquete</a:t>
            </a:r>
            <a:r>
              <a:rPr dirty="0"/>
              <a:t> de </a:t>
            </a:r>
            <a:r>
              <a:rPr lang="es-MX" dirty="0"/>
              <a:t>éxito</a:t>
            </a:r>
            <a:r>
              <a:rPr dirty="0"/>
              <a:t> de </a:t>
            </a:r>
            <a:r>
              <a:rPr sz="7900" dirty="0">
                <a:solidFill>
                  <a:schemeClr val="accent5">
                    <a:hueOff val="-608018"/>
                    <a:satOff val="-16379"/>
                    <a:lumOff val="25127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rPr>
              <a:t>$</a:t>
            </a:r>
            <a:r>
              <a:rPr lang="es-MX" sz="7900" dirty="0">
                <a:solidFill>
                  <a:schemeClr val="accent5">
                    <a:hueOff val="-608018"/>
                    <a:satOff val="-16379"/>
                    <a:lumOff val="25127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rPr>
              <a:t>8,145</a:t>
            </a:r>
          </a:p>
          <a:p>
            <a:pPr>
              <a:defRPr sz="6000"/>
            </a:pPr>
            <a:r>
              <a:rPr lang="es-MX" sz="7900" b="0" dirty="0">
                <a:solidFill>
                  <a:schemeClr val="tx1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rPr>
              <a:t>Parte comisionable </a:t>
            </a:r>
            <a:r>
              <a:rPr lang="es-MX" sz="7900" dirty="0">
                <a:solidFill>
                  <a:schemeClr val="accent5">
                    <a:hueOff val="-608018"/>
                    <a:satOff val="-16379"/>
                    <a:lumOff val="25127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rPr>
              <a:t>$ 6,404</a:t>
            </a:r>
            <a:endParaRPr sz="7900" dirty="0">
              <a:solidFill>
                <a:schemeClr val="accent5">
                  <a:hueOff val="-608018"/>
                  <a:satOff val="-16379"/>
                  <a:lumOff val="25127"/>
                </a:schemeClr>
              </a:solidFill>
              <a:effectLst>
                <a:outerShdw blurRad="12700" dist="63500" dir="18900000" rotWithShape="0">
                  <a:srgbClr val="000000"/>
                </a:outerShdw>
              </a:effectLst>
            </a:endParaRPr>
          </a:p>
        </p:txBody>
      </p:sp>
      <p:grpSp>
        <p:nvGrpSpPr>
          <p:cNvPr id="389" name="Group 389"/>
          <p:cNvGrpSpPr/>
          <p:nvPr/>
        </p:nvGrpSpPr>
        <p:grpSpPr>
          <a:xfrm>
            <a:off x="1168867" y="6338325"/>
            <a:ext cx="22234058" cy="1533753"/>
            <a:chOff x="-553840" y="-36625"/>
            <a:chExt cx="19318290" cy="1533752"/>
          </a:xfrm>
        </p:grpSpPr>
        <p:sp>
          <p:nvSpPr>
            <p:cNvPr id="385" name="Shape 385"/>
            <p:cNvSpPr/>
            <p:nvPr/>
          </p:nvSpPr>
          <p:spPr>
            <a:xfrm>
              <a:off x="-553840" y="-36625"/>
              <a:ext cx="19318290" cy="1533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9300" b="0"/>
              </a:pPr>
              <a:r>
                <a:rPr lang="es-MX" dirty="0"/>
                <a:t>         </a:t>
              </a:r>
              <a:r>
                <a:rPr dirty="0"/>
                <a:t>2 personas </a:t>
              </a:r>
              <a:r>
                <a:rPr dirty="0" err="1"/>
                <a:t>por</a:t>
              </a:r>
              <a:r>
                <a:rPr dirty="0"/>
                <a:t> </a:t>
              </a:r>
              <a:r>
                <a:rPr dirty="0" err="1"/>
                <a:t>mes</a:t>
              </a:r>
              <a:r>
                <a:rPr dirty="0"/>
                <a:t> </a:t>
              </a:r>
              <a:r>
                <a:rPr dirty="0" err="1"/>
                <a:t>Ganas</a:t>
              </a:r>
              <a:r>
                <a:rPr dirty="0"/>
                <a:t> </a:t>
              </a:r>
              <a:r>
                <a:rPr lang="es-MX" dirty="0"/>
                <a:t> </a:t>
              </a:r>
              <a:r>
                <a:rPr dirty="0"/>
                <a:t>1</a:t>
              </a:r>
              <a:r>
                <a:rPr lang="es-MX" dirty="0"/>
                <a:t>5</a:t>
              </a:r>
              <a:r>
                <a:rPr dirty="0"/>
                <a:t>%</a:t>
              </a:r>
              <a:r>
                <a:rPr lang="es-MX" dirty="0"/>
                <a:t> =</a:t>
              </a:r>
              <a:r>
                <a:rPr dirty="0"/>
                <a:t> </a:t>
              </a:r>
              <a:r>
                <a:rPr dirty="0">
                  <a:solidFill>
                    <a:srgbClr val="2FB05F"/>
                  </a:solidFill>
                  <a:effectLst>
                    <a:outerShdw blurRad="12700" dist="63500" dir="18900000" rotWithShape="0">
                      <a:srgbClr val="000000"/>
                    </a:outerShdw>
                  </a:effectLst>
                </a:rPr>
                <a:t>$</a:t>
              </a:r>
              <a:r>
                <a:rPr lang="es-MX" dirty="0">
                  <a:solidFill>
                    <a:srgbClr val="2FB05F"/>
                  </a:solidFill>
                  <a:effectLst>
                    <a:outerShdw blurRad="12700" dist="63500" dir="18900000" rotWithShape="0">
                      <a:srgbClr val="000000"/>
                    </a:outerShdw>
                  </a:effectLst>
                </a:rPr>
                <a:t>  961 </a:t>
              </a:r>
              <a:endParaRPr dirty="0">
                <a:solidFill>
                  <a:srgbClr val="2FB05F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endParaRPr>
            </a:p>
          </p:txBody>
        </p:sp>
        <p:grpSp>
          <p:nvGrpSpPr>
            <p:cNvPr id="388" name="Group 388"/>
            <p:cNvGrpSpPr/>
            <p:nvPr/>
          </p:nvGrpSpPr>
          <p:grpSpPr>
            <a:xfrm>
              <a:off x="0" y="0"/>
              <a:ext cx="1250677" cy="1460500"/>
              <a:chOff x="0" y="0"/>
              <a:chExt cx="1250676" cy="1460500"/>
            </a:xfrm>
          </p:grpSpPr>
          <p:pic>
            <p:nvPicPr>
              <p:cNvPr id="386" name="pasted-image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1250676" cy="14605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7" name="pasted-image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356146" y="366322"/>
                <a:ext cx="571567" cy="7537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94" name="Group 394"/>
          <p:cNvGrpSpPr/>
          <p:nvPr/>
        </p:nvGrpSpPr>
        <p:grpSpPr>
          <a:xfrm>
            <a:off x="1828804" y="7701266"/>
            <a:ext cx="21574121" cy="1540398"/>
            <a:chOff x="-27529" y="-36625"/>
            <a:chExt cx="20158238" cy="1540396"/>
          </a:xfrm>
        </p:grpSpPr>
        <p:sp>
          <p:nvSpPr>
            <p:cNvPr id="390" name="Shape 390"/>
            <p:cNvSpPr/>
            <p:nvPr/>
          </p:nvSpPr>
          <p:spPr>
            <a:xfrm>
              <a:off x="1729021" y="-36625"/>
              <a:ext cx="18401688" cy="1533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9300" b="0"/>
              </a:pPr>
              <a:r>
                <a:rPr dirty="0"/>
                <a:t>3 p</a:t>
              </a:r>
              <a:r>
                <a:rPr lang="es-MX" dirty="0"/>
                <a:t>e o mas</a:t>
              </a:r>
              <a:r>
                <a:rPr dirty="0"/>
                <a:t> </a:t>
              </a:r>
              <a:r>
                <a:rPr dirty="0" err="1"/>
                <a:t>por</a:t>
              </a:r>
              <a:r>
                <a:rPr dirty="0"/>
                <a:t> </a:t>
              </a:r>
              <a:r>
                <a:rPr dirty="0" err="1"/>
                <a:t>mes</a:t>
              </a:r>
              <a:r>
                <a:rPr dirty="0"/>
                <a:t> </a:t>
              </a:r>
              <a:r>
                <a:rPr dirty="0" err="1"/>
                <a:t>Ganas</a:t>
              </a:r>
              <a:r>
                <a:rPr dirty="0"/>
                <a:t> </a:t>
              </a:r>
              <a:r>
                <a:rPr lang="es-MX" dirty="0"/>
                <a:t> </a:t>
              </a:r>
              <a:r>
                <a:rPr dirty="0"/>
                <a:t>2</a:t>
              </a:r>
              <a:r>
                <a:rPr lang="es-MX" dirty="0"/>
                <a:t>5</a:t>
              </a:r>
              <a:r>
                <a:rPr dirty="0"/>
                <a:t>% = </a:t>
              </a:r>
              <a:r>
                <a:rPr dirty="0">
                  <a:solidFill>
                    <a:srgbClr val="2FAB5F"/>
                  </a:solidFill>
                  <a:effectLst>
                    <a:outerShdw blurRad="12700" dist="63500" dir="18900000" rotWithShape="0">
                      <a:srgbClr val="000000"/>
                    </a:outerShdw>
                  </a:effectLst>
                </a:rPr>
                <a:t>$1</a:t>
              </a:r>
              <a:r>
                <a:rPr lang="es-MX" dirty="0">
                  <a:solidFill>
                    <a:srgbClr val="2FAB5F"/>
                  </a:solidFill>
                  <a:effectLst>
                    <a:outerShdw blurRad="12700" dist="63500" dir="18900000" rotWithShape="0">
                      <a:srgbClr val="000000"/>
                    </a:outerShdw>
                  </a:effectLst>
                </a:rPr>
                <a:t>601</a:t>
              </a:r>
              <a:endParaRPr dirty="0">
                <a:solidFill>
                  <a:srgbClr val="2FAB5F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endParaRPr>
            </a:p>
          </p:txBody>
        </p:sp>
        <p:grpSp>
          <p:nvGrpSpPr>
            <p:cNvPr id="393" name="Group 393"/>
            <p:cNvGrpSpPr/>
            <p:nvPr/>
          </p:nvGrpSpPr>
          <p:grpSpPr>
            <a:xfrm>
              <a:off x="-27529" y="43270"/>
              <a:ext cx="1338064" cy="1460501"/>
              <a:chOff x="-27529" y="0"/>
              <a:chExt cx="1338063" cy="1460500"/>
            </a:xfrm>
          </p:grpSpPr>
          <p:pic>
            <p:nvPicPr>
              <p:cNvPr id="391" name="pasted-image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-27529" y="0"/>
                <a:ext cx="1338063" cy="14605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2" name="pasted-image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326856" y="366322"/>
                <a:ext cx="571567" cy="7537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99" name="Group 399"/>
          <p:cNvGrpSpPr/>
          <p:nvPr/>
        </p:nvGrpSpPr>
        <p:grpSpPr>
          <a:xfrm>
            <a:off x="1851440" y="4906400"/>
            <a:ext cx="19955734" cy="1533753"/>
            <a:chOff x="0" y="-36625"/>
            <a:chExt cx="19955733" cy="1533752"/>
          </a:xfrm>
        </p:grpSpPr>
        <p:sp>
          <p:nvSpPr>
            <p:cNvPr id="395" name="Shape 395"/>
            <p:cNvSpPr/>
            <p:nvPr/>
          </p:nvSpPr>
          <p:spPr>
            <a:xfrm>
              <a:off x="1668677" y="-36625"/>
              <a:ext cx="18287056" cy="1533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9300" b="0"/>
              </a:pPr>
              <a:r>
                <a:rPr dirty="0"/>
                <a:t>1 persona</a:t>
              </a:r>
              <a:r>
                <a:rPr lang="es-MX" dirty="0"/>
                <a:t>  </a:t>
              </a:r>
              <a:r>
                <a:rPr dirty="0"/>
                <a:t> </a:t>
              </a:r>
              <a:r>
                <a:rPr dirty="0" err="1"/>
                <a:t>por</a:t>
              </a:r>
              <a:r>
                <a:rPr dirty="0"/>
                <a:t> </a:t>
              </a:r>
              <a:r>
                <a:rPr dirty="0" err="1"/>
                <a:t>mes</a:t>
              </a:r>
              <a:r>
                <a:rPr dirty="0"/>
                <a:t> </a:t>
              </a:r>
              <a:r>
                <a:rPr dirty="0" err="1"/>
                <a:t>Ganas</a:t>
              </a:r>
              <a:r>
                <a:rPr dirty="0"/>
                <a:t> </a:t>
              </a:r>
              <a:r>
                <a:rPr lang="es-MX" dirty="0"/>
                <a:t> 10</a:t>
              </a:r>
              <a:r>
                <a:rPr dirty="0"/>
                <a:t>%</a:t>
              </a:r>
              <a:r>
                <a:rPr lang="es-MX" dirty="0"/>
                <a:t> </a:t>
              </a:r>
              <a:r>
                <a:rPr dirty="0"/>
                <a:t>= </a:t>
              </a:r>
              <a:r>
                <a:rPr dirty="0">
                  <a:solidFill>
                    <a:srgbClr val="2FB55F"/>
                  </a:solidFill>
                  <a:effectLst>
                    <a:outerShdw blurRad="12700" dist="63500" dir="18900000" rotWithShape="0">
                      <a:srgbClr val="000000"/>
                    </a:outerShdw>
                  </a:effectLst>
                </a:rPr>
                <a:t>$</a:t>
              </a:r>
              <a:r>
                <a:rPr lang="es-MX" dirty="0">
                  <a:solidFill>
                    <a:srgbClr val="2FB55F"/>
                  </a:solidFill>
                  <a:effectLst>
                    <a:outerShdw blurRad="12700" dist="63500" dir="18900000" rotWithShape="0">
                      <a:srgbClr val="000000"/>
                    </a:outerShdw>
                  </a:effectLst>
                </a:rPr>
                <a:t>  640</a:t>
              </a:r>
              <a:endParaRPr dirty="0">
                <a:solidFill>
                  <a:srgbClr val="2FB55F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endParaRPr>
            </a:p>
          </p:txBody>
        </p:sp>
        <p:grpSp>
          <p:nvGrpSpPr>
            <p:cNvPr id="398" name="Group 398"/>
            <p:cNvGrpSpPr/>
            <p:nvPr/>
          </p:nvGrpSpPr>
          <p:grpSpPr>
            <a:xfrm>
              <a:off x="0" y="0"/>
              <a:ext cx="1338064" cy="1460500"/>
              <a:chOff x="0" y="0"/>
              <a:chExt cx="1338063" cy="1460500"/>
            </a:xfrm>
          </p:grpSpPr>
          <p:pic>
            <p:nvPicPr>
              <p:cNvPr id="396" name="pasted-image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1338063" cy="14605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7" name="pasted-image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383248" y="366322"/>
                <a:ext cx="571567" cy="7537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401" name="Shape 401"/>
          <p:cNvSpPr/>
          <p:nvPr/>
        </p:nvSpPr>
        <p:spPr>
          <a:xfrm>
            <a:off x="7002176" y="10993423"/>
            <a:ext cx="11228674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13900" b="0"/>
            </a:pPr>
            <a:r>
              <a:rPr lang="es-MX" sz="12000" dirty="0"/>
              <a:t>Ganancia </a:t>
            </a:r>
            <a:r>
              <a:rPr sz="12000" dirty="0"/>
              <a:t>=</a:t>
            </a:r>
            <a:r>
              <a:rPr lang="es-MX" sz="12000" dirty="0"/>
              <a:t> </a:t>
            </a:r>
            <a:r>
              <a:rPr sz="12000" dirty="0">
                <a:solidFill>
                  <a:schemeClr val="accent5">
                    <a:hueOff val="-608018"/>
                    <a:satOff val="-16379"/>
                    <a:lumOff val="25127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rPr>
              <a:t>$</a:t>
            </a:r>
            <a:r>
              <a:rPr lang="es-MX" sz="12000" dirty="0">
                <a:solidFill>
                  <a:schemeClr val="accent5">
                    <a:hueOff val="-608018"/>
                    <a:satOff val="-16379"/>
                    <a:lumOff val="25127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rPr>
              <a:t> 6,404</a:t>
            </a:r>
            <a:endParaRPr sz="12000" dirty="0">
              <a:solidFill>
                <a:schemeClr val="accent5">
                  <a:hueOff val="-608018"/>
                  <a:satOff val="-16379"/>
                  <a:lumOff val="25127"/>
                </a:schemeClr>
              </a:solidFill>
              <a:effectLst>
                <a:outerShdw blurRad="12700" dist="63500" dir="18900000" rotWithShape="0">
                  <a:srgbClr val="000000"/>
                </a:outerShdw>
              </a:effectLst>
            </a:endParaRPr>
          </a:p>
        </p:txBody>
      </p:sp>
      <p:grpSp>
        <p:nvGrpSpPr>
          <p:cNvPr id="406" name="Group 406"/>
          <p:cNvGrpSpPr/>
          <p:nvPr/>
        </p:nvGrpSpPr>
        <p:grpSpPr>
          <a:xfrm>
            <a:off x="3240971" y="9363013"/>
            <a:ext cx="16925404" cy="1695511"/>
            <a:chOff x="1280351" y="-8395"/>
            <a:chExt cx="16696870" cy="1468894"/>
          </a:xfrm>
        </p:grpSpPr>
        <p:sp>
          <p:nvSpPr>
            <p:cNvPr id="402" name="Shape 402"/>
            <p:cNvSpPr/>
            <p:nvPr/>
          </p:nvSpPr>
          <p:spPr>
            <a:xfrm>
              <a:off x="2525725" y="-8395"/>
              <a:ext cx="15451496" cy="13287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9300" b="0"/>
              </a:pPr>
              <a:r>
                <a:rPr dirty="0" err="1"/>
                <a:t>Ingresa</a:t>
              </a:r>
              <a:r>
                <a:rPr dirty="0"/>
                <a:t> 4 personas</a:t>
              </a:r>
              <a:r>
                <a:rPr lang="es-MX" dirty="0"/>
                <a:t> o mas</a:t>
              </a:r>
              <a:r>
                <a:rPr dirty="0"/>
                <a:t> </a:t>
              </a:r>
              <a:r>
                <a:rPr dirty="0" err="1"/>
                <a:t>por</a:t>
              </a:r>
              <a:r>
                <a:rPr dirty="0"/>
                <a:t> </a:t>
              </a:r>
              <a:r>
                <a:rPr dirty="0" err="1"/>
                <a:t>mes</a:t>
              </a:r>
              <a:r>
                <a:rPr dirty="0"/>
                <a:t> </a:t>
              </a:r>
              <a:endParaRPr dirty="0">
                <a:solidFill>
                  <a:srgbClr val="2FAB5F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endParaRPr>
            </a:p>
          </p:txBody>
        </p:sp>
        <p:grpSp>
          <p:nvGrpSpPr>
            <p:cNvPr id="405" name="Group 405"/>
            <p:cNvGrpSpPr/>
            <p:nvPr/>
          </p:nvGrpSpPr>
          <p:grpSpPr>
            <a:xfrm>
              <a:off x="1280351" y="203429"/>
              <a:ext cx="1338064" cy="1257070"/>
              <a:chOff x="1280351" y="203429"/>
              <a:chExt cx="1338063" cy="1257070"/>
            </a:xfrm>
          </p:grpSpPr>
          <p:pic>
            <p:nvPicPr>
              <p:cNvPr id="403" name="pasted-image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280351" y="203429"/>
                <a:ext cx="1338063" cy="12570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4" name="pasted-image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663599" y="415532"/>
                <a:ext cx="571567" cy="7537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1500" fill="hold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6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" grpId="2" animBg="1" advAuto="0"/>
      <p:bldP spid="389" grpId="4" animBg="1" advAuto="0"/>
      <p:bldP spid="394" grpId="5" animBg="1" advAuto="0"/>
      <p:bldP spid="399" grpId="3" animBg="1" advAuto="0"/>
      <p:bldP spid="401" grpId="8" animBg="1" advAuto="0"/>
      <p:bldP spid="406" grpId="6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roup 410"/>
          <p:cNvGrpSpPr/>
          <p:nvPr/>
        </p:nvGrpSpPr>
        <p:grpSpPr>
          <a:xfrm>
            <a:off x="-165235" y="-5591"/>
            <a:ext cx="24714470" cy="2159861"/>
            <a:chOff x="0" y="0"/>
            <a:chExt cx="24714468" cy="2159860"/>
          </a:xfrm>
        </p:grpSpPr>
        <p:pic>
          <p:nvPicPr>
            <p:cNvPr id="408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4714469" cy="2159861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431800" dist="318314" dir="5520000" rotWithShape="0">
                <a:srgbClr val="000000">
                  <a:alpha val="84863"/>
                </a:srgbClr>
              </a:outerShdw>
            </a:effectLst>
          </p:spPr>
        </p:pic>
        <p:pic>
          <p:nvPicPr>
            <p:cNvPr id="409" name="logo-filtered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444319" y="757069"/>
              <a:ext cx="2916956" cy="1297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1" name="Shape 411"/>
          <p:cNvSpPr/>
          <p:nvPr/>
        </p:nvSpPr>
        <p:spPr>
          <a:xfrm>
            <a:off x="3392960" y="461027"/>
            <a:ext cx="20283281" cy="1690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900">
                <a:solidFill>
                  <a:srgbClr val="FFFFFF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rPr sz="8400" b="0"/>
              <a:t>Bono de Desarrollo de Negcio (Bono de Patrocinio)</a:t>
            </a:r>
            <a:r>
              <a:rPr sz="10500" b="0">
                <a:latin typeface="Big Caslon"/>
                <a:ea typeface="Big Caslon"/>
                <a:cs typeface="Big Caslon"/>
                <a:sym typeface="Big Caslon"/>
              </a:rPr>
              <a:t> </a:t>
            </a:r>
          </a:p>
        </p:txBody>
      </p:sp>
      <p:grpSp>
        <p:nvGrpSpPr>
          <p:cNvPr id="414" name="Group 414"/>
          <p:cNvGrpSpPr/>
          <p:nvPr/>
        </p:nvGrpSpPr>
        <p:grpSpPr>
          <a:xfrm>
            <a:off x="10701820" y="2795446"/>
            <a:ext cx="6843229" cy="1549401"/>
            <a:chOff x="0" y="0"/>
            <a:chExt cx="6580807" cy="1549400"/>
          </a:xfrm>
        </p:grpSpPr>
        <p:sp>
          <p:nvSpPr>
            <p:cNvPr id="413" name="Shape 413"/>
            <p:cNvSpPr/>
            <p:nvPr/>
          </p:nvSpPr>
          <p:spPr>
            <a:xfrm>
              <a:off x="215900" y="139700"/>
              <a:ext cx="6149008" cy="1003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000"/>
              </a:lvl1pPr>
            </a:lstStyle>
            <a:p>
              <a:r>
                <a:t>Veamos esta gráfica</a:t>
              </a:r>
            </a:p>
          </p:txBody>
        </p:sp>
        <p:pic>
          <p:nvPicPr>
            <p:cNvPr id="412" name="Picture 411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6580809" cy="1549401"/>
            </a:xfrm>
            <a:prstGeom prst="rect">
              <a:avLst/>
            </a:prstGeom>
            <a:effectLst/>
          </p:spPr>
        </p:pic>
      </p:grpSp>
      <p:grpSp>
        <p:nvGrpSpPr>
          <p:cNvPr id="417" name="Group 417"/>
          <p:cNvGrpSpPr/>
          <p:nvPr/>
        </p:nvGrpSpPr>
        <p:grpSpPr>
          <a:xfrm>
            <a:off x="5643955" y="11021239"/>
            <a:ext cx="13648602" cy="1714015"/>
            <a:chOff x="4672048" y="-269632"/>
            <a:chExt cx="12526669" cy="1714014"/>
          </a:xfrm>
        </p:grpSpPr>
        <p:sp>
          <p:nvSpPr>
            <p:cNvPr id="415" name="Shape 415"/>
            <p:cNvSpPr/>
            <p:nvPr/>
          </p:nvSpPr>
          <p:spPr>
            <a:xfrm>
              <a:off x="13145483" y="-212481"/>
              <a:ext cx="4053234" cy="16568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9300"/>
              </a:pPr>
              <a:r>
                <a:rPr sz="10100" dirty="0"/>
                <a:t>=</a:t>
              </a:r>
              <a:r>
                <a:rPr lang="es-MX" sz="10100" dirty="0"/>
                <a:t> </a:t>
              </a:r>
              <a:r>
                <a:rPr sz="10100" dirty="0">
                  <a:solidFill>
                    <a:schemeClr val="accent5">
                      <a:hueOff val="-608018"/>
                      <a:satOff val="-16379"/>
                      <a:lumOff val="25127"/>
                    </a:schemeClr>
                  </a:solidFill>
                  <a:effectLst>
                    <a:outerShdw blurRad="12700" dist="63500" dir="18900000" rotWithShape="0">
                      <a:srgbClr val="000000"/>
                    </a:outerShdw>
                  </a:effectLst>
                </a:rPr>
                <a:t>$</a:t>
              </a:r>
              <a:r>
                <a:rPr lang="es-MX" sz="10100" dirty="0">
                  <a:solidFill>
                    <a:schemeClr val="accent5">
                      <a:hueOff val="-608018"/>
                      <a:satOff val="-16379"/>
                      <a:lumOff val="25127"/>
                    </a:schemeClr>
                  </a:solidFill>
                  <a:effectLst>
                    <a:outerShdw blurRad="12700" dist="63500" dir="18900000" rotWithShape="0">
                      <a:srgbClr val="000000"/>
                    </a:outerShdw>
                  </a:effectLst>
                </a:rPr>
                <a:t>6,404</a:t>
              </a:r>
              <a:endParaRPr sz="10100" dirty="0">
                <a:solidFill>
                  <a:schemeClr val="accent5">
                    <a:hueOff val="-608018"/>
                    <a:satOff val="-16379"/>
                    <a:lumOff val="25127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endParaRPr>
            </a:p>
          </p:txBody>
        </p:sp>
        <p:sp>
          <p:nvSpPr>
            <p:cNvPr id="416" name="Shape 416"/>
            <p:cNvSpPr/>
            <p:nvPr/>
          </p:nvSpPr>
          <p:spPr>
            <a:xfrm>
              <a:off x="4672048" y="-269632"/>
              <a:ext cx="8541985" cy="16568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0100"/>
              </a:lvl1pPr>
            </a:lstStyle>
            <a:p>
              <a:r>
                <a:rPr lang="es-MX" dirty="0"/>
                <a:t>               Ganancia</a:t>
              </a:r>
              <a:endParaRPr dirty="0"/>
            </a:p>
          </p:txBody>
        </p:sp>
      </p:grpSp>
      <p:grpSp>
        <p:nvGrpSpPr>
          <p:cNvPr id="427" name="Group 427"/>
          <p:cNvGrpSpPr/>
          <p:nvPr/>
        </p:nvGrpSpPr>
        <p:grpSpPr>
          <a:xfrm>
            <a:off x="8955441" y="8858486"/>
            <a:ext cx="10602855" cy="872034"/>
            <a:chOff x="-362594" y="1455927"/>
            <a:chExt cx="10602853" cy="872034"/>
          </a:xfrm>
        </p:grpSpPr>
        <p:sp>
          <p:nvSpPr>
            <p:cNvPr id="423" name="Shape 423"/>
            <p:cNvSpPr/>
            <p:nvPr/>
          </p:nvSpPr>
          <p:spPr>
            <a:xfrm>
              <a:off x="-362594" y="1455927"/>
              <a:ext cx="1853071" cy="872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000"/>
              </a:lvl1pPr>
            </a:lstStyle>
            <a:p>
              <a:r>
                <a:rPr dirty="0"/>
                <a:t>$</a:t>
              </a:r>
              <a:r>
                <a:rPr lang="es-MX" dirty="0"/>
                <a:t>1,601</a:t>
              </a:r>
              <a:r>
                <a:rPr dirty="0"/>
                <a:t> </a:t>
              </a:r>
            </a:p>
          </p:txBody>
        </p:sp>
        <p:sp>
          <p:nvSpPr>
            <p:cNvPr id="424" name="Shape 424"/>
            <p:cNvSpPr/>
            <p:nvPr/>
          </p:nvSpPr>
          <p:spPr>
            <a:xfrm>
              <a:off x="2553999" y="1455927"/>
              <a:ext cx="1853071" cy="872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000"/>
              </a:lvl1pPr>
            </a:lstStyle>
            <a:p>
              <a:r>
                <a:rPr dirty="0"/>
                <a:t>$</a:t>
              </a:r>
              <a:r>
                <a:rPr lang="es-MX" dirty="0"/>
                <a:t>1,601</a:t>
              </a:r>
              <a:r>
                <a:rPr dirty="0"/>
                <a:t> </a:t>
              </a:r>
            </a:p>
          </p:txBody>
        </p:sp>
        <p:sp>
          <p:nvSpPr>
            <p:cNvPr id="425" name="Shape 425"/>
            <p:cNvSpPr/>
            <p:nvPr/>
          </p:nvSpPr>
          <p:spPr>
            <a:xfrm>
              <a:off x="5470594" y="1455927"/>
              <a:ext cx="1853071" cy="872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000"/>
              </a:lvl1pPr>
            </a:lstStyle>
            <a:p>
              <a:r>
                <a:rPr dirty="0"/>
                <a:t>$</a:t>
              </a:r>
              <a:r>
                <a:rPr lang="es-MX" dirty="0"/>
                <a:t>1,601</a:t>
              </a:r>
              <a:r>
                <a:rPr dirty="0"/>
                <a:t> </a:t>
              </a:r>
            </a:p>
          </p:txBody>
        </p:sp>
        <p:sp>
          <p:nvSpPr>
            <p:cNvPr id="426" name="Shape 426"/>
            <p:cNvSpPr/>
            <p:nvPr/>
          </p:nvSpPr>
          <p:spPr>
            <a:xfrm>
              <a:off x="8387188" y="1455927"/>
              <a:ext cx="1853071" cy="872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000"/>
              </a:lvl1pPr>
            </a:lstStyle>
            <a:p>
              <a:r>
                <a:rPr dirty="0"/>
                <a:t>$</a:t>
              </a:r>
              <a:r>
                <a:rPr lang="es-MX" dirty="0"/>
                <a:t>1,601</a:t>
              </a:r>
              <a:r>
                <a:rPr dirty="0"/>
                <a:t> </a:t>
              </a:r>
            </a:p>
          </p:txBody>
        </p:sp>
      </p:grpSp>
      <p:grpSp>
        <p:nvGrpSpPr>
          <p:cNvPr id="432" name="Group 432"/>
          <p:cNvGrpSpPr/>
          <p:nvPr/>
        </p:nvGrpSpPr>
        <p:grpSpPr>
          <a:xfrm>
            <a:off x="13067861" y="4465506"/>
            <a:ext cx="2513328" cy="2513328"/>
            <a:chOff x="0" y="0"/>
            <a:chExt cx="2513326" cy="2513326"/>
          </a:xfrm>
        </p:grpSpPr>
        <p:pic>
          <p:nvPicPr>
            <p:cNvPr id="428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513327" cy="25133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31" name="Group 431"/>
            <p:cNvGrpSpPr/>
            <p:nvPr/>
          </p:nvGrpSpPr>
          <p:grpSpPr>
            <a:xfrm>
              <a:off x="276799" y="235172"/>
              <a:ext cx="1959729" cy="2266552"/>
              <a:chOff x="0" y="0"/>
              <a:chExt cx="1959727" cy="2266550"/>
            </a:xfrm>
          </p:grpSpPr>
          <p:pic>
            <p:nvPicPr>
              <p:cNvPr id="429" name="pasted-image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1959728" cy="22380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30" name="Shape 430"/>
              <p:cNvSpPr/>
              <p:nvPr/>
            </p:nvSpPr>
            <p:spPr>
              <a:xfrm>
                <a:off x="325514" y="1551846"/>
                <a:ext cx="1336603" cy="7147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lnSpc>
                    <a:spcPct val="80000"/>
                  </a:lnSpc>
                  <a:defRPr sz="32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TU</a:t>
                </a:r>
              </a:p>
            </p:txBody>
          </p:sp>
        </p:grpSp>
      </p:grpSp>
      <p:grpSp>
        <p:nvGrpSpPr>
          <p:cNvPr id="435" name="Group 435"/>
          <p:cNvGrpSpPr/>
          <p:nvPr/>
        </p:nvGrpSpPr>
        <p:grpSpPr>
          <a:xfrm>
            <a:off x="9009146" y="6771070"/>
            <a:ext cx="1943101" cy="2120901"/>
            <a:chOff x="0" y="0"/>
            <a:chExt cx="1943100" cy="2120900"/>
          </a:xfrm>
        </p:grpSpPr>
        <p:pic>
          <p:nvPicPr>
            <p:cNvPr id="433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943100" cy="2120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4" name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56542" y="788972"/>
              <a:ext cx="830016" cy="10945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38" name="Group 438"/>
          <p:cNvGrpSpPr/>
          <p:nvPr/>
        </p:nvGrpSpPr>
        <p:grpSpPr>
          <a:xfrm>
            <a:off x="11827019" y="6742159"/>
            <a:ext cx="1943101" cy="2120901"/>
            <a:chOff x="0" y="0"/>
            <a:chExt cx="1943100" cy="2120900"/>
          </a:xfrm>
        </p:grpSpPr>
        <p:pic>
          <p:nvPicPr>
            <p:cNvPr id="436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943100" cy="2120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56542" y="788972"/>
              <a:ext cx="830016" cy="10945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41" name="Group 441"/>
          <p:cNvGrpSpPr/>
          <p:nvPr/>
        </p:nvGrpSpPr>
        <p:grpSpPr>
          <a:xfrm>
            <a:off x="14743614" y="6771070"/>
            <a:ext cx="1943101" cy="2120901"/>
            <a:chOff x="0" y="0"/>
            <a:chExt cx="1943100" cy="2120900"/>
          </a:xfrm>
        </p:grpSpPr>
        <p:pic>
          <p:nvPicPr>
            <p:cNvPr id="439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943100" cy="2120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0" name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56542" y="788972"/>
              <a:ext cx="830016" cy="10945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44" name="Group 444"/>
          <p:cNvGrpSpPr/>
          <p:nvPr/>
        </p:nvGrpSpPr>
        <p:grpSpPr>
          <a:xfrm>
            <a:off x="17696803" y="6742159"/>
            <a:ext cx="1943101" cy="2120901"/>
            <a:chOff x="0" y="0"/>
            <a:chExt cx="1943100" cy="2120900"/>
          </a:xfrm>
        </p:grpSpPr>
        <p:pic>
          <p:nvPicPr>
            <p:cNvPr id="442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943100" cy="2120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3" name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56542" y="788972"/>
              <a:ext cx="830016" cy="10945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" name="Grupo 2"/>
          <p:cNvGrpSpPr/>
          <p:nvPr/>
        </p:nvGrpSpPr>
        <p:grpSpPr>
          <a:xfrm>
            <a:off x="1231491" y="2578200"/>
            <a:ext cx="5568437" cy="8422495"/>
            <a:chOff x="1231491" y="2578200"/>
            <a:chExt cx="5568437" cy="8422495"/>
          </a:xfrm>
        </p:grpSpPr>
        <p:sp>
          <p:nvSpPr>
            <p:cNvPr id="421" name="Shape 421"/>
            <p:cNvSpPr/>
            <p:nvPr/>
          </p:nvSpPr>
          <p:spPr>
            <a:xfrm>
              <a:off x="1231491" y="7050896"/>
              <a:ext cx="5568437" cy="39497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5000"/>
              </a:pPr>
              <a:endParaRPr dirty="0"/>
            </a:p>
            <a:p>
              <a:pPr>
                <a:defRPr sz="5000"/>
              </a:pPr>
              <a:r>
                <a:rPr dirty="0" err="1"/>
                <a:t>Cada</a:t>
              </a:r>
              <a:r>
                <a:rPr dirty="0"/>
                <a:t> persona que</a:t>
              </a:r>
            </a:p>
            <a:p>
              <a:pPr>
                <a:defRPr sz="5000"/>
              </a:pPr>
              <a:r>
                <a:rPr lang="es-MX" dirty="0"/>
                <a:t>patrocinas te genera $1,601 a partir de 3 personas en adelante</a:t>
              </a:r>
              <a:r>
                <a:rPr dirty="0"/>
                <a:t> </a:t>
              </a:r>
            </a:p>
          </p:txBody>
        </p:sp>
        <p:grpSp>
          <p:nvGrpSpPr>
            <p:cNvPr id="447" name="Group 447"/>
            <p:cNvGrpSpPr/>
            <p:nvPr/>
          </p:nvGrpSpPr>
          <p:grpSpPr>
            <a:xfrm>
              <a:off x="2262034" y="4123837"/>
              <a:ext cx="3519528" cy="3841575"/>
              <a:chOff x="0" y="0"/>
              <a:chExt cx="3519526" cy="3841574"/>
            </a:xfrm>
          </p:grpSpPr>
          <p:pic>
            <p:nvPicPr>
              <p:cNvPr id="445" name="pasted-image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3519527" cy="38415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6" name="pasted-image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008062" y="1429062"/>
                <a:ext cx="1503402" cy="19825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" name="CuadroTexto 1"/>
            <p:cNvSpPr txBox="1"/>
            <p:nvPr/>
          </p:nvSpPr>
          <p:spPr>
            <a:xfrm flipH="1">
              <a:off x="2094258" y="2578200"/>
              <a:ext cx="4100065" cy="15808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MX" sz="9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  <a:cs typeface="Arial Narrow"/>
                  <a:sym typeface="Arial Narrow"/>
                </a:rPr>
                <a:t>Ejemplo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" grpId="3" animBg="1" advAuto="0"/>
      <p:bldP spid="427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bigstock_Business_People_2921014 cop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28200" y="7272002"/>
            <a:ext cx="9672450" cy="6432180"/>
          </a:xfrm>
          <a:prstGeom prst="rect">
            <a:avLst/>
          </a:prstGeom>
          <a:ln w="12700">
            <a:miter lim="400000"/>
          </a:ln>
          <a:effectLst>
            <a:outerShdw blurRad="139700" dist="14578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520" name="Group 520"/>
          <p:cNvGrpSpPr/>
          <p:nvPr/>
        </p:nvGrpSpPr>
        <p:grpSpPr>
          <a:xfrm>
            <a:off x="-165235" y="-5591"/>
            <a:ext cx="24714470" cy="2159861"/>
            <a:chOff x="0" y="0"/>
            <a:chExt cx="24714468" cy="2159860"/>
          </a:xfrm>
        </p:grpSpPr>
        <p:pic>
          <p:nvPicPr>
            <p:cNvPr id="518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4714469" cy="2159861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431800" dist="318314" dir="5520000" rotWithShape="0">
                <a:srgbClr val="000000">
                  <a:alpha val="84863"/>
                </a:srgbClr>
              </a:outerShdw>
            </a:effectLst>
          </p:spPr>
        </p:pic>
        <p:pic>
          <p:nvPicPr>
            <p:cNvPr id="519" name="logo-filtered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444319" y="757069"/>
              <a:ext cx="2916956" cy="1297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1" name="Shape 521"/>
          <p:cNvSpPr/>
          <p:nvPr/>
        </p:nvSpPr>
        <p:spPr>
          <a:xfrm>
            <a:off x="6489931" y="285143"/>
            <a:ext cx="12588785" cy="1851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900">
                <a:solidFill>
                  <a:srgbClr val="FFFFFF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rPr sz="11900" b="0"/>
              <a:t>Como te haces Plata?</a:t>
            </a:r>
            <a:r>
              <a:rPr sz="10500" b="0">
                <a:latin typeface="Big Caslon"/>
                <a:ea typeface="Big Caslon"/>
                <a:cs typeface="Big Caslon"/>
                <a:sym typeface="Big Caslon"/>
              </a:rPr>
              <a:t> </a:t>
            </a:r>
          </a:p>
        </p:txBody>
      </p:sp>
      <p:pic>
        <p:nvPicPr>
          <p:cNvPr id="522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151505" y="1882327"/>
            <a:ext cx="1141790" cy="11417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7" name="Group 527"/>
          <p:cNvGrpSpPr/>
          <p:nvPr/>
        </p:nvGrpSpPr>
        <p:grpSpPr>
          <a:xfrm>
            <a:off x="3469771" y="2470611"/>
            <a:ext cx="2159862" cy="2159861"/>
            <a:chOff x="0" y="0"/>
            <a:chExt cx="2159860" cy="2159860"/>
          </a:xfrm>
        </p:grpSpPr>
        <p:pic>
          <p:nvPicPr>
            <p:cNvPr id="523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159861" cy="21598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26" name="Group 526"/>
            <p:cNvGrpSpPr/>
            <p:nvPr/>
          </p:nvGrpSpPr>
          <p:grpSpPr>
            <a:xfrm>
              <a:off x="237871" y="202099"/>
              <a:ext cx="1684119" cy="1947790"/>
              <a:chOff x="0" y="0"/>
              <a:chExt cx="1684117" cy="1947789"/>
            </a:xfrm>
          </p:grpSpPr>
          <p:pic>
            <p:nvPicPr>
              <p:cNvPr id="524" name="pasted-image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1684118" cy="19233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25" name="Shape 525"/>
              <p:cNvSpPr/>
              <p:nvPr/>
            </p:nvSpPr>
            <p:spPr>
              <a:xfrm>
                <a:off x="279735" y="1333600"/>
                <a:ext cx="1148627" cy="614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lnSpc>
                    <a:spcPct val="80000"/>
                  </a:lnSpc>
                  <a:defRPr sz="32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TU</a:t>
                </a:r>
              </a:p>
            </p:txBody>
          </p:sp>
        </p:grpSp>
      </p:grpSp>
      <p:sp>
        <p:nvSpPr>
          <p:cNvPr id="528" name="Shape 528"/>
          <p:cNvSpPr/>
          <p:nvPr/>
        </p:nvSpPr>
        <p:spPr>
          <a:xfrm>
            <a:off x="6712012" y="2737741"/>
            <a:ext cx="3110414" cy="1716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3500"/>
            </a:pPr>
            <a:r>
              <a:rPr dirty="0"/>
              <a:t>Como </a:t>
            </a:r>
            <a:r>
              <a:rPr dirty="0" err="1"/>
              <a:t>Asociado</a:t>
            </a:r>
            <a:r>
              <a:rPr dirty="0"/>
              <a:t> </a:t>
            </a:r>
          </a:p>
          <a:p>
            <a:pPr>
              <a:defRPr sz="3500"/>
            </a:pPr>
            <a:r>
              <a:rPr dirty="0" err="1"/>
              <a:t>Generaste</a:t>
            </a:r>
            <a:r>
              <a:rPr dirty="0"/>
              <a:t> </a:t>
            </a:r>
          </a:p>
          <a:p>
            <a:pPr>
              <a:defRPr sz="3500"/>
            </a:pPr>
            <a:r>
              <a:rPr dirty="0"/>
              <a:t>2,000 Puntos</a:t>
            </a:r>
          </a:p>
        </p:txBody>
      </p:sp>
      <p:grpSp>
        <p:nvGrpSpPr>
          <p:cNvPr id="580" name="Group 580"/>
          <p:cNvGrpSpPr/>
          <p:nvPr/>
        </p:nvGrpSpPr>
        <p:grpSpPr>
          <a:xfrm>
            <a:off x="10432431" y="3001230"/>
            <a:ext cx="5639868" cy="10634540"/>
            <a:chOff x="-440172" y="0"/>
            <a:chExt cx="5639866" cy="10634539"/>
          </a:xfrm>
        </p:grpSpPr>
        <p:grpSp>
          <p:nvGrpSpPr>
            <p:cNvPr id="557" name="Group 557"/>
            <p:cNvGrpSpPr/>
            <p:nvPr/>
          </p:nvGrpSpPr>
          <p:grpSpPr>
            <a:xfrm>
              <a:off x="0" y="0"/>
              <a:ext cx="4759523" cy="10634540"/>
              <a:chOff x="0" y="0"/>
              <a:chExt cx="4759522" cy="10634539"/>
            </a:xfrm>
          </p:grpSpPr>
          <p:grpSp>
            <p:nvGrpSpPr>
              <p:cNvPr id="553" name="Group 553"/>
              <p:cNvGrpSpPr/>
              <p:nvPr/>
            </p:nvGrpSpPr>
            <p:grpSpPr>
              <a:xfrm>
                <a:off x="208736" y="5684601"/>
                <a:ext cx="4342051" cy="4949939"/>
                <a:chOff x="0" y="0"/>
                <a:chExt cx="4342050" cy="4949937"/>
              </a:xfrm>
            </p:grpSpPr>
            <p:pic>
              <p:nvPicPr>
                <p:cNvPr id="551" name="pasted-image.pdf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4342051" cy="494993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552" name="Shape 552"/>
                <p:cNvSpPr/>
                <p:nvPr/>
              </p:nvSpPr>
              <p:spPr>
                <a:xfrm>
                  <a:off x="822506" y="2597698"/>
                  <a:ext cx="2697032" cy="165915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9400"/>
                  </a:lvl1pPr>
                </a:lstStyle>
                <a:p>
                  <a:r>
                    <a:t>Plata</a:t>
                  </a:r>
                </a:p>
              </p:txBody>
            </p:sp>
          </p:grpSp>
          <p:grpSp>
            <p:nvGrpSpPr>
              <p:cNvPr id="556" name="Group 556"/>
              <p:cNvGrpSpPr/>
              <p:nvPr/>
            </p:nvGrpSpPr>
            <p:grpSpPr>
              <a:xfrm>
                <a:off x="0" y="0"/>
                <a:ext cx="4759523" cy="5208535"/>
                <a:chOff x="0" y="0"/>
                <a:chExt cx="4759522" cy="5208534"/>
              </a:xfrm>
            </p:grpSpPr>
            <p:pic>
              <p:nvPicPr>
                <p:cNvPr id="554" name="pasted-image.pdf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4759523" cy="520853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555" name="Shape 555"/>
                <p:cNvSpPr/>
                <p:nvPr/>
              </p:nvSpPr>
              <p:spPr>
                <a:xfrm>
                  <a:off x="512642" y="1026710"/>
                  <a:ext cx="3556758" cy="315511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8400"/>
                  </a:pPr>
                  <a:r>
                    <a:rPr dirty="0"/>
                    <a:t>6,000</a:t>
                  </a:r>
                </a:p>
                <a:p>
                  <a:pPr>
                    <a:defRPr sz="8400"/>
                  </a:pPr>
                  <a:r>
                    <a:rPr dirty="0" err="1"/>
                    <a:t>Puntos</a:t>
                  </a:r>
                  <a:r>
                    <a:rPr dirty="0"/>
                    <a:t> </a:t>
                  </a:r>
                </a:p>
              </p:txBody>
            </p:sp>
          </p:grpSp>
        </p:grpSp>
        <p:grpSp>
          <p:nvGrpSpPr>
            <p:cNvPr id="579" name="Group 579"/>
            <p:cNvGrpSpPr/>
            <p:nvPr/>
          </p:nvGrpSpPr>
          <p:grpSpPr>
            <a:xfrm>
              <a:off x="-440173" y="6543916"/>
              <a:ext cx="5639868" cy="1338867"/>
              <a:chOff x="0" y="0"/>
              <a:chExt cx="5639866" cy="1338865"/>
            </a:xfrm>
          </p:grpSpPr>
          <p:grpSp>
            <p:nvGrpSpPr>
              <p:cNvPr id="573" name="Group 573"/>
              <p:cNvGrpSpPr/>
              <p:nvPr/>
            </p:nvGrpSpPr>
            <p:grpSpPr>
              <a:xfrm>
                <a:off x="0" y="0"/>
                <a:ext cx="4206201" cy="1338866"/>
                <a:chOff x="0" y="0"/>
                <a:chExt cx="4206200" cy="1338865"/>
              </a:xfrm>
            </p:grpSpPr>
            <p:grpSp>
              <p:nvGrpSpPr>
                <p:cNvPr id="562" name="Group 562"/>
                <p:cNvGrpSpPr/>
                <p:nvPr/>
              </p:nvGrpSpPr>
              <p:grpSpPr>
                <a:xfrm>
                  <a:off x="0" y="0"/>
                  <a:ext cx="1338866" cy="1338866"/>
                  <a:chOff x="0" y="0"/>
                  <a:chExt cx="1338865" cy="1338865"/>
                </a:xfrm>
              </p:grpSpPr>
              <p:grpSp>
                <p:nvGrpSpPr>
                  <p:cNvPr id="560" name="Group 560"/>
                  <p:cNvGrpSpPr/>
                  <p:nvPr/>
                </p:nvGrpSpPr>
                <p:grpSpPr>
                  <a:xfrm>
                    <a:off x="0" y="0"/>
                    <a:ext cx="1338866" cy="1338866"/>
                    <a:chOff x="0" y="0"/>
                    <a:chExt cx="1338865" cy="1338865"/>
                  </a:xfrm>
                </p:grpSpPr>
                <p:pic>
                  <p:nvPicPr>
                    <p:cNvPr id="558" name="pasted-image.pdf"/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0" y="0"/>
                      <a:ext cx="1338866" cy="1338866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559" name="pasted-image.png"/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47453" y="125278"/>
                      <a:ext cx="1043960" cy="1192233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561" name="Shape 561"/>
                  <p:cNvSpPr/>
                  <p:nvPr/>
                </p:nvSpPr>
                <p:spPr>
                  <a:xfrm>
                    <a:off x="414967" y="258354"/>
                    <a:ext cx="508932" cy="82215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 sz="3500">
                        <a:solidFill>
                          <a:srgbClr val="FFFFFF"/>
                        </a:solidFill>
                      </a:defRPr>
                    </a:lvl1pPr>
                  </a:lstStyle>
                  <a:p>
                    <a:r>
                      <a:t>A</a:t>
                    </a:r>
                  </a:p>
                </p:txBody>
              </p:sp>
            </p:grpSp>
            <p:grpSp>
              <p:nvGrpSpPr>
                <p:cNvPr id="567" name="Group 567"/>
                <p:cNvGrpSpPr/>
                <p:nvPr/>
              </p:nvGrpSpPr>
              <p:grpSpPr>
                <a:xfrm>
                  <a:off x="1433666" y="0"/>
                  <a:ext cx="1338867" cy="1338866"/>
                  <a:chOff x="0" y="0"/>
                  <a:chExt cx="1338865" cy="1338865"/>
                </a:xfrm>
              </p:grpSpPr>
              <p:grpSp>
                <p:nvGrpSpPr>
                  <p:cNvPr id="565" name="Group 565"/>
                  <p:cNvGrpSpPr/>
                  <p:nvPr/>
                </p:nvGrpSpPr>
                <p:grpSpPr>
                  <a:xfrm>
                    <a:off x="0" y="0"/>
                    <a:ext cx="1338866" cy="1338866"/>
                    <a:chOff x="0" y="0"/>
                    <a:chExt cx="1338865" cy="1338865"/>
                  </a:xfrm>
                </p:grpSpPr>
                <p:pic>
                  <p:nvPicPr>
                    <p:cNvPr id="563" name="pasted-image.pdf"/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0" y="0"/>
                      <a:ext cx="1338866" cy="1338866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564" name="pasted-image.png"/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47453" y="125278"/>
                      <a:ext cx="1043960" cy="1192233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566" name="Shape 566"/>
                  <p:cNvSpPr/>
                  <p:nvPr/>
                </p:nvSpPr>
                <p:spPr>
                  <a:xfrm>
                    <a:off x="414967" y="258354"/>
                    <a:ext cx="508932" cy="82215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 sz="3500">
                        <a:solidFill>
                          <a:srgbClr val="FFFFFF"/>
                        </a:solidFill>
                      </a:defRPr>
                    </a:lvl1pPr>
                  </a:lstStyle>
                  <a:p>
                    <a:r>
                      <a:t>A</a:t>
                    </a:r>
                  </a:p>
                </p:txBody>
              </p:sp>
            </p:grpSp>
            <p:grpSp>
              <p:nvGrpSpPr>
                <p:cNvPr id="572" name="Group 572"/>
                <p:cNvGrpSpPr/>
                <p:nvPr/>
              </p:nvGrpSpPr>
              <p:grpSpPr>
                <a:xfrm>
                  <a:off x="2867334" y="0"/>
                  <a:ext cx="1338867" cy="1338866"/>
                  <a:chOff x="0" y="0"/>
                  <a:chExt cx="1338865" cy="1338865"/>
                </a:xfrm>
              </p:grpSpPr>
              <p:grpSp>
                <p:nvGrpSpPr>
                  <p:cNvPr id="570" name="Group 570"/>
                  <p:cNvGrpSpPr/>
                  <p:nvPr/>
                </p:nvGrpSpPr>
                <p:grpSpPr>
                  <a:xfrm>
                    <a:off x="0" y="0"/>
                    <a:ext cx="1338866" cy="1338866"/>
                    <a:chOff x="0" y="0"/>
                    <a:chExt cx="1338865" cy="1338865"/>
                  </a:xfrm>
                </p:grpSpPr>
                <p:pic>
                  <p:nvPicPr>
                    <p:cNvPr id="568" name="pasted-image.pdf"/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0" y="0"/>
                      <a:ext cx="1338866" cy="1338866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569" name="pasted-image.png"/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47453" y="125278"/>
                      <a:ext cx="1043960" cy="1192233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571" name="Shape 571"/>
                  <p:cNvSpPr/>
                  <p:nvPr/>
                </p:nvSpPr>
                <p:spPr>
                  <a:xfrm>
                    <a:off x="414967" y="258354"/>
                    <a:ext cx="508932" cy="82215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 sz="3500">
                        <a:solidFill>
                          <a:srgbClr val="FFFFFF"/>
                        </a:solidFill>
                      </a:defRPr>
                    </a:lvl1pPr>
                  </a:lstStyle>
                  <a:p>
                    <a:r>
                      <a:t>A</a:t>
                    </a:r>
                  </a:p>
                </p:txBody>
              </p:sp>
            </p:grpSp>
          </p:grpSp>
          <p:grpSp>
            <p:nvGrpSpPr>
              <p:cNvPr id="578" name="Group 578"/>
              <p:cNvGrpSpPr/>
              <p:nvPr/>
            </p:nvGrpSpPr>
            <p:grpSpPr>
              <a:xfrm>
                <a:off x="4301000" y="0"/>
                <a:ext cx="1338867" cy="1338866"/>
                <a:chOff x="0" y="0"/>
                <a:chExt cx="1338865" cy="1338865"/>
              </a:xfrm>
            </p:grpSpPr>
            <p:grpSp>
              <p:nvGrpSpPr>
                <p:cNvPr id="576" name="Group 576"/>
                <p:cNvGrpSpPr/>
                <p:nvPr/>
              </p:nvGrpSpPr>
              <p:grpSpPr>
                <a:xfrm>
                  <a:off x="0" y="0"/>
                  <a:ext cx="1338866" cy="1338866"/>
                  <a:chOff x="0" y="0"/>
                  <a:chExt cx="1338865" cy="1338865"/>
                </a:xfrm>
              </p:grpSpPr>
              <p:pic>
                <p:nvPicPr>
                  <p:cNvPr id="574" name="pasted-image.pdf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1338866" cy="13388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575" name="pasted-image.png"/>
                  <p:cNvPicPr>
                    <a:picLocks noChangeAspect="1"/>
                  </p:cNvPicPr>
                  <p:nvPr/>
                </p:nvPicPr>
                <p:blipFill>
                  <a:blip r:embed="rId7">
                    <a:extLst/>
                  </a:blip>
                  <a:stretch>
                    <a:fillRect/>
                  </a:stretch>
                </p:blipFill>
                <p:spPr>
                  <a:xfrm>
                    <a:off x="147453" y="125278"/>
                    <a:ext cx="1043960" cy="119223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577" name="Shape 577"/>
                <p:cNvSpPr/>
                <p:nvPr/>
              </p:nvSpPr>
              <p:spPr>
                <a:xfrm>
                  <a:off x="414967" y="258354"/>
                  <a:ext cx="508932" cy="82215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35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A</a:t>
                  </a:r>
                </a:p>
              </p:txBody>
            </p:sp>
          </p:grpSp>
        </p:grpSp>
      </p:grpSp>
      <p:sp>
        <p:nvSpPr>
          <p:cNvPr id="581" name="Shape 581"/>
          <p:cNvSpPr/>
          <p:nvPr/>
        </p:nvSpPr>
        <p:spPr>
          <a:xfrm>
            <a:off x="16928813" y="4974714"/>
            <a:ext cx="5957646" cy="488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700" b="0"/>
            </a:pPr>
            <a:r>
              <a:rPr dirty="0" err="1"/>
              <a:t>Patrocinando</a:t>
            </a:r>
            <a:r>
              <a:rPr dirty="0"/>
              <a:t> </a:t>
            </a:r>
          </a:p>
          <a:p>
            <a:pPr>
              <a:defRPr sz="7000" b="0"/>
            </a:pPr>
            <a:r>
              <a:rPr sz="8700" dirty="0"/>
              <a:t>a Tres o </a:t>
            </a:r>
            <a:r>
              <a:rPr sz="8700" dirty="0" err="1"/>
              <a:t>más</a:t>
            </a:r>
            <a:r>
              <a:rPr sz="8700" dirty="0"/>
              <a:t> </a:t>
            </a:r>
          </a:p>
          <a:p>
            <a:pPr>
              <a:defRPr sz="7000" b="0"/>
            </a:pPr>
            <a:r>
              <a:rPr sz="8700" dirty="0" err="1"/>
              <a:t>Asociados</a:t>
            </a:r>
            <a:r>
              <a:rPr dirty="0"/>
              <a:t> </a:t>
            </a:r>
          </a:p>
        </p:txBody>
      </p:sp>
      <p:grpSp>
        <p:nvGrpSpPr>
          <p:cNvPr id="67" name="Group 508"/>
          <p:cNvGrpSpPr/>
          <p:nvPr/>
        </p:nvGrpSpPr>
        <p:grpSpPr>
          <a:xfrm>
            <a:off x="843298" y="4808139"/>
            <a:ext cx="5481995" cy="2241590"/>
            <a:chOff x="0" y="0"/>
            <a:chExt cx="5481993" cy="2094284"/>
          </a:xfrm>
        </p:grpSpPr>
        <p:grpSp>
          <p:nvGrpSpPr>
            <p:cNvPr id="68" name="Group 497"/>
            <p:cNvGrpSpPr/>
            <p:nvPr/>
          </p:nvGrpSpPr>
          <p:grpSpPr>
            <a:xfrm>
              <a:off x="0" y="0"/>
              <a:ext cx="1432086" cy="2094285"/>
              <a:chOff x="0" y="0"/>
              <a:chExt cx="1432085" cy="2094284"/>
            </a:xfrm>
          </p:grpSpPr>
          <p:grpSp>
            <p:nvGrpSpPr>
              <p:cNvPr id="79" name="Group 495"/>
              <p:cNvGrpSpPr/>
              <p:nvPr/>
            </p:nvGrpSpPr>
            <p:grpSpPr>
              <a:xfrm>
                <a:off x="0" y="0"/>
                <a:ext cx="1432086" cy="1567188"/>
                <a:chOff x="0" y="0"/>
                <a:chExt cx="1432085" cy="1567187"/>
              </a:xfrm>
            </p:grpSpPr>
            <p:pic>
              <p:nvPicPr>
                <p:cNvPr id="81" name="pasted-image.pdf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432086" cy="156718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82" name="pasted-image.pdf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411373" y="542728"/>
                  <a:ext cx="609339" cy="80352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80" name="Shape 496"/>
              <p:cNvSpPr/>
              <p:nvPr/>
            </p:nvSpPr>
            <p:spPr>
              <a:xfrm>
                <a:off x="202780" y="1484684"/>
                <a:ext cx="1026525" cy="609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500"/>
                </a:lvl1pPr>
              </a:lstStyle>
              <a:p>
                <a:r>
                  <a:t>2,000</a:t>
                </a:r>
              </a:p>
            </p:txBody>
          </p:sp>
        </p:grpSp>
        <p:grpSp>
          <p:nvGrpSpPr>
            <p:cNvPr id="69" name="Group 502"/>
            <p:cNvGrpSpPr/>
            <p:nvPr/>
          </p:nvGrpSpPr>
          <p:grpSpPr>
            <a:xfrm>
              <a:off x="2024953" y="0"/>
              <a:ext cx="1432087" cy="2094285"/>
              <a:chOff x="0" y="0"/>
              <a:chExt cx="1432085" cy="2094284"/>
            </a:xfrm>
          </p:grpSpPr>
          <p:grpSp>
            <p:nvGrpSpPr>
              <p:cNvPr id="75" name="Group 500"/>
              <p:cNvGrpSpPr/>
              <p:nvPr/>
            </p:nvGrpSpPr>
            <p:grpSpPr>
              <a:xfrm>
                <a:off x="0" y="0"/>
                <a:ext cx="1432086" cy="1567188"/>
                <a:chOff x="0" y="0"/>
                <a:chExt cx="1432085" cy="1567187"/>
              </a:xfrm>
            </p:grpSpPr>
            <p:pic>
              <p:nvPicPr>
                <p:cNvPr id="77" name="pasted-image.pdf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432086" cy="156718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8" name="pasted-image.pdf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411373" y="542728"/>
                  <a:ext cx="609339" cy="80352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76" name="Shape 501"/>
              <p:cNvSpPr/>
              <p:nvPr/>
            </p:nvSpPr>
            <p:spPr>
              <a:xfrm>
                <a:off x="202780" y="1484684"/>
                <a:ext cx="1026525" cy="609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500"/>
                </a:lvl1pPr>
              </a:lstStyle>
              <a:p>
                <a:r>
                  <a:t>2,000</a:t>
                </a:r>
              </a:p>
            </p:txBody>
          </p:sp>
        </p:grpSp>
        <p:grpSp>
          <p:nvGrpSpPr>
            <p:cNvPr id="70" name="Group 507"/>
            <p:cNvGrpSpPr/>
            <p:nvPr/>
          </p:nvGrpSpPr>
          <p:grpSpPr>
            <a:xfrm>
              <a:off x="4049907" y="0"/>
              <a:ext cx="1432087" cy="2094285"/>
              <a:chOff x="0" y="0"/>
              <a:chExt cx="1432085" cy="2094284"/>
            </a:xfrm>
          </p:grpSpPr>
          <p:grpSp>
            <p:nvGrpSpPr>
              <p:cNvPr id="71" name="Group 505"/>
              <p:cNvGrpSpPr/>
              <p:nvPr/>
            </p:nvGrpSpPr>
            <p:grpSpPr>
              <a:xfrm>
                <a:off x="0" y="0"/>
                <a:ext cx="1432086" cy="1567188"/>
                <a:chOff x="0" y="0"/>
                <a:chExt cx="1432085" cy="1567187"/>
              </a:xfrm>
            </p:grpSpPr>
            <p:pic>
              <p:nvPicPr>
                <p:cNvPr id="73" name="pasted-image.pdf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432086" cy="156718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4" name="pasted-image.pdf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411373" y="542728"/>
                  <a:ext cx="609339" cy="80352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72" name="Shape 506"/>
              <p:cNvSpPr/>
              <p:nvPr/>
            </p:nvSpPr>
            <p:spPr>
              <a:xfrm>
                <a:off x="202780" y="1484684"/>
                <a:ext cx="1026525" cy="609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500"/>
                </a:lvl1pPr>
              </a:lstStyle>
              <a:p>
                <a:r>
                  <a:t>2,000</a:t>
                </a:r>
              </a:p>
            </p:txBody>
          </p:sp>
        </p:grpSp>
      </p:grpSp>
      <p:grpSp>
        <p:nvGrpSpPr>
          <p:cNvPr id="84" name="Group 513"/>
          <p:cNvGrpSpPr/>
          <p:nvPr/>
        </p:nvGrpSpPr>
        <p:grpSpPr>
          <a:xfrm>
            <a:off x="6918161" y="4808139"/>
            <a:ext cx="1432086" cy="2094286"/>
            <a:chOff x="0" y="0"/>
            <a:chExt cx="1432085" cy="2094284"/>
          </a:xfrm>
        </p:grpSpPr>
        <p:grpSp>
          <p:nvGrpSpPr>
            <p:cNvPr id="86" name="Group 511"/>
            <p:cNvGrpSpPr/>
            <p:nvPr/>
          </p:nvGrpSpPr>
          <p:grpSpPr>
            <a:xfrm>
              <a:off x="0" y="0"/>
              <a:ext cx="1432086" cy="1567188"/>
              <a:chOff x="0" y="0"/>
              <a:chExt cx="1432085" cy="1567187"/>
            </a:xfrm>
          </p:grpSpPr>
          <p:pic>
            <p:nvPicPr>
              <p:cNvPr id="88" name="pasted-image.pd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0"/>
                <a:ext cx="1432086" cy="15671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9" name="pasted-image.pdf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411373" y="542728"/>
                <a:ext cx="609339" cy="8035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87" name="Shape 512"/>
            <p:cNvSpPr/>
            <p:nvPr/>
          </p:nvSpPr>
          <p:spPr>
            <a:xfrm>
              <a:off x="202780" y="1484684"/>
              <a:ext cx="1026525" cy="609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/>
              </a:lvl1pPr>
            </a:lstStyle>
            <a:p>
              <a:r>
                <a:t>2,000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" grpId="0" animBg="1"/>
      <p:bldP spid="581" grpId="1" animBg="1" advAuto="0"/>
      <p:bldP spid="67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bigstock_Business_People_2921014 cop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28200" y="6826085"/>
            <a:ext cx="10343001" cy="6878097"/>
          </a:xfrm>
          <a:prstGeom prst="rect">
            <a:avLst/>
          </a:prstGeom>
          <a:ln w="12700">
            <a:miter lim="400000"/>
          </a:ln>
          <a:effectLst>
            <a:outerShdw blurRad="139700" dist="14578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586" name="Group 586"/>
          <p:cNvGrpSpPr/>
          <p:nvPr/>
        </p:nvGrpSpPr>
        <p:grpSpPr>
          <a:xfrm>
            <a:off x="-165235" y="-5591"/>
            <a:ext cx="24714470" cy="2159861"/>
            <a:chOff x="0" y="0"/>
            <a:chExt cx="24714468" cy="2159860"/>
          </a:xfrm>
        </p:grpSpPr>
        <p:pic>
          <p:nvPicPr>
            <p:cNvPr id="584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4714469" cy="2159861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431800" dist="318314" dir="5520000" rotWithShape="0">
                <a:srgbClr val="000000">
                  <a:alpha val="84863"/>
                </a:srgbClr>
              </a:outerShdw>
            </a:effectLst>
          </p:spPr>
        </p:pic>
        <p:pic>
          <p:nvPicPr>
            <p:cNvPr id="585" name="logo-filtered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444319" y="757069"/>
              <a:ext cx="2916956" cy="1297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87" name="Shape 587"/>
          <p:cNvSpPr/>
          <p:nvPr/>
        </p:nvSpPr>
        <p:spPr>
          <a:xfrm>
            <a:off x="6869232" y="285143"/>
            <a:ext cx="11830183" cy="1851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900">
                <a:solidFill>
                  <a:srgbClr val="FFFFFF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rPr sz="11900" b="0"/>
              <a:t>Como te haces Oro?</a:t>
            </a:r>
            <a:r>
              <a:rPr sz="10500" b="0">
                <a:latin typeface="Big Caslon"/>
                <a:ea typeface="Big Caslon"/>
                <a:cs typeface="Big Caslon"/>
                <a:sym typeface="Big Caslon"/>
              </a:rPr>
              <a:t> </a:t>
            </a:r>
          </a:p>
        </p:txBody>
      </p:sp>
      <p:pic>
        <p:nvPicPr>
          <p:cNvPr id="588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151505" y="1882327"/>
            <a:ext cx="1141790" cy="11417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3" name="Group 593"/>
          <p:cNvGrpSpPr/>
          <p:nvPr/>
        </p:nvGrpSpPr>
        <p:grpSpPr>
          <a:xfrm>
            <a:off x="3548748" y="2687970"/>
            <a:ext cx="1725143" cy="1725143"/>
            <a:chOff x="0" y="0"/>
            <a:chExt cx="1725142" cy="1725142"/>
          </a:xfrm>
        </p:grpSpPr>
        <p:pic>
          <p:nvPicPr>
            <p:cNvPr id="589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725143" cy="17251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92" name="Group 592"/>
            <p:cNvGrpSpPr/>
            <p:nvPr/>
          </p:nvGrpSpPr>
          <p:grpSpPr>
            <a:xfrm>
              <a:off x="189994" y="161422"/>
              <a:ext cx="1345155" cy="1555757"/>
              <a:chOff x="0" y="0"/>
              <a:chExt cx="1345153" cy="1555755"/>
            </a:xfrm>
          </p:grpSpPr>
          <p:pic>
            <p:nvPicPr>
              <p:cNvPr id="590" name="pasted-image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1345154" cy="15362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91" name="Shape 591"/>
              <p:cNvSpPr/>
              <p:nvPr/>
            </p:nvSpPr>
            <p:spPr>
              <a:xfrm>
                <a:off x="223432" y="1065184"/>
                <a:ext cx="917442" cy="4905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lnSpc>
                    <a:spcPct val="80000"/>
                  </a:lnSpc>
                  <a:defRPr sz="32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TU</a:t>
                </a:r>
              </a:p>
            </p:txBody>
          </p:sp>
        </p:grpSp>
      </p:grpSp>
      <p:grpSp>
        <p:nvGrpSpPr>
          <p:cNvPr id="606" name="Group 606"/>
          <p:cNvGrpSpPr/>
          <p:nvPr/>
        </p:nvGrpSpPr>
        <p:grpSpPr>
          <a:xfrm>
            <a:off x="1524667" y="4261833"/>
            <a:ext cx="5773305" cy="1205265"/>
            <a:chOff x="0" y="0"/>
            <a:chExt cx="5773304" cy="1205263"/>
          </a:xfrm>
        </p:grpSpPr>
        <p:grpSp>
          <p:nvGrpSpPr>
            <p:cNvPr id="596" name="Group 596"/>
            <p:cNvGrpSpPr/>
            <p:nvPr/>
          </p:nvGrpSpPr>
          <p:grpSpPr>
            <a:xfrm>
              <a:off x="0" y="0"/>
              <a:ext cx="1101362" cy="1205264"/>
              <a:chOff x="0" y="0"/>
              <a:chExt cx="1101361" cy="1205263"/>
            </a:xfrm>
          </p:grpSpPr>
          <p:pic>
            <p:nvPicPr>
              <p:cNvPr id="594" name="pasted-image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1101362" cy="12052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95" name="pasted-image.pd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316371" y="417391"/>
                <a:ext cx="468620" cy="6179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99" name="Group 599"/>
            <p:cNvGrpSpPr/>
            <p:nvPr/>
          </p:nvGrpSpPr>
          <p:grpSpPr>
            <a:xfrm>
              <a:off x="1557314" y="0"/>
              <a:ext cx="1101363" cy="1205264"/>
              <a:chOff x="0" y="0"/>
              <a:chExt cx="1101361" cy="1205263"/>
            </a:xfrm>
          </p:grpSpPr>
          <p:pic>
            <p:nvPicPr>
              <p:cNvPr id="597" name="pasted-image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1101362" cy="12052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98" name="pasted-image.pd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316371" y="417391"/>
                <a:ext cx="468620" cy="6179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02" name="Group 602"/>
            <p:cNvGrpSpPr/>
            <p:nvPr/>
          </p:nvGrpSpPr>
          <p:grpSpPr>
            <a:xfrm>
              <a:off x="3114628" y="0"/>
              <a:ext cx="1101363" cy="1205264"/>
              <a:chOff x="0" y="0"/>
              <a:chExt cx="1101361" cy="1205263"/>
            </a:xfrm>
          </p:grpSpPr>
          <p:pic>
            <p:nvPicPr>
              <p:cNvPr id="600" name="pasted-image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1101362" cy="12052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01" name="pasted-image.pd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316371" y="417391"/>
                <a:ext cx="468620" cy="6179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05" name="Group 605"/>
            <p:cNvGrpSpPr/>
            <p:nvPr/>
          </p:nvGrpSpPr>
          <p:grpSpPr>
            <a:xfrm>
              <a:off x="4671942" y="0"/>
              <a:ext cx="1101363" cy="1205264"/>
              <a:chOff x="0" y="0"/>
              <a:chExt cx="1101361" cy="1205263"/>
            </a:xfrm>
          </p:grpSpPr>
          <p:pic>
            <p:nvPicPr>
              <p:cNvPr id="603" name="pasted-image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1101362" cy="12052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04" name="pasted-image.pd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316371" y="417391"/>
                <a:ext cx="468620" cy="6179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607" name="Shape 607"/>
          <p:cNvSpPr/>
          <p:nvPr/>
        </p:nvSpPr>
        <p:spPr>
          <a:xfrm>
            <a:off x="16143809" y="4072808"/>
            <a:ext cx="7468253" cy="740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700" b="0"/>
            </a:pPr>
            <a:r>
              <a:t>Ayudando a tus </a:t>
            </a:r>
          </a:p>
          <a:p>
            <a:pPr>
              <a:defRPr sz="8700" b="0"/>
            </a:pPr>
            <a:r>
              <a:t>Cuatro Asociados</a:t>
            </a:r>
          </a:p>
          <a:p>
            <a:pPr>
              <a:defRPr sz="8700" b="0"/>
            </a:pPr>
            <a:r>
              <a:t>Directos a </a:t>
            </a:r>
          </a:p>
          <a:p>
            <a:pPr>
              <a:defRPr sz="8700" b="0"/>
            </a:pPr>
            <a:r>
              <a:t>que suban al </a:t>
            </a:r>
          </a:p>
          <a:p>
            <a:pPr>
              <a:defRPr sz="8700"/>
            </a:pPr>
            <a:r>
              <a:rPr b="0"/>
              <a:t>Rango de Plata</a:t>
            </a:r>
            <a:r>
              <a:t> </a:t>
            </a:r>
          </a:p>
        </p:txBody>
      </p:sp>
      <p:grpSp>
        <p:nvGrpSpPr>
          <p:cNvPr id="620" name="Group 620"/>
          <p:cNvGrpSpPr/>
          <p:nvPr/>
        </p:nvGrpSpPr>
        <p:grpSpPr>
          <a:xfrm>
            <a:off x="1384257" y="5513085"/>
            <a:ext cx="6054125" cy="1205265"/>
            <a:chOff x="0" y="0"/>
            <a:chExt cx="6054123" cy="1205263"/>
          </a:xfrm>
        </p:grpSpPr>
        <p:grpSp>
          <p:nvGrpSpPr>
            <p:cNvPr id="610" name="Group 610"/>
            <p:cNvGrpSpPr/>
            <p:nvPr/>
          </p:nvGrpSpPr>
          <p:grpSpPr>
            <a:xfrm>
              <a:off x="0" y="0"/>
              <a:ext cx="1104224" cy="1205264"/>
              <a:chOff x="0" y="0"/>
              <a:chExt cx="1104223" cy="1205263"/>
            </a:xfrm>
          </p:grpSpPr>
          <p:pic>
            <p:nvPicPr>
              <p:cNvPr id="608" name="pasted-image.pdf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1104224" cy="12052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09" name="Shape 609"/>
              <p:cNvSpPr/>
              <p:nvPr/>
            </p:nvSpPr>
            <p:spPr>
              <a:xfrm>
                <a:off x="335965" y="253479"/>
                <a:ext cx="432293" cy="6983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400"/>
                </a:pPr>
                <a:r>
                  <a:rPr sz="5600"/>
                  <a:t>4</a:t>
                </a:r>
                <a:r>
                  <a:t> </a:t>
                </a:r>
              </a:p>
            </p:txBody>
          </p:sp>
        </p:grpSp>
        <p:grpSp>
          <p:nvGrpSpPr>
            <p:cNvPr id="613" name="Group 613"/>
            <p:cNvGrpSpPr/>
            <p:nvPr/>
          </p:nvGrpSpPr>
          <p:grpSpPr>
            <a:xfrm>
              <a:off x="1672587" y="0"/>
              <a:ext cx="1104225" cy="1205264"/>
              <a:chOff x="0" y="0"/>
              <a:chExt cx="1104223" cy="1205263"/>
            </a:xfrm>
          </p:grpSpPr>
          <p:pic>
            <p:nvPicPr>
              <p:cNvPr id="611" name="pasted-image.pdf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1104224" cy="12052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12" name="Shape 612"/>
              <p:cNvSpPr/>
              <p:nvPr/>
            </p:nvSpPr>
            <p:spPr>
              <a:xfrm>
                <a:off x="335965" y="253479"/>
                <a:ext cx="432293" cy="6983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400"/>
                </a:pPr>
                <a:r>
                  <a:rPr sz="5600"/>
                  <a:t>4</a:t>
                </a:r>
                <a:r>
                  <a:t> </a:t>
                </a:r>
              </a:p>
            </p:txBody>
          </p:sp>
        </p:grpSp>
        <p:grpSp>
          <p:nvGrpSpPr>
            <p:cNvPr id="616" name="Group 616"/>
            <p:cNvGrpSpPr/>
            <p:nvPr/>
          </p:nvGrpSpPr>
          <p:grpSpPr>
            <a:xfrm>
              <a:off x="3345175" y="0"/>
              <a:ext cx="1104225" cy="1205264"/>
              <a:chOff x="0" y="0"/>
              <a:chExt cx="1104223" cy="1205263"/>
            </a:xfrm>
          </p:grpSpPr>
          <p:pic>
            <p:nvPicPr>
              <p:cNvPr id="614" name="pasted-image.pdf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1104224" cy="12052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15" name="Shape 615"/>
              <p:cNvSpPr/>
              <p:nvPr/>
            </p:nvSpPr>
            <p:spPr>
              <a:xfrm>
                <a:off x="335965" y="253479"/>
                <a:ext cx="432293" cy="6983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400"/>
                </a:pPr>
                <a:r>
                  <a:rPr sz="5600"/>
                  <a:t>4</a:t>
                </a:r>
                <a:r>
                  <a:t> </a:t>
                </a:r>
              </a:p>
            </p:txBody>
          </p:sp>
        </p:grpSp>
        <p:grpSp>
          <p:nvGrpSpPr>
            <p:cNvPr id="619" name="Group 619"/>
            <p:cNvGrpSpPr/>
            <p:nvPr/>
          </p:nvGrpSpPr>
          <p:grpSpPr>
            <a:xfrm>
              <a:off x="4949899" y="0"/>
              <a:ext cx="1104225" cy="1205264"/>
              <a:chOff x="0" y="0"/>
              <a:chExt cx="1104223" cy="1205263"/>
            </a:xfrm>
          </p:grpSpPr>
          <p:pic>
            <p:nvPicPr>
              <p:cNvPr id="617" name="pasted-image.pdf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1104224" cy="12052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18" name="Shape 618"/>
              <p:cNvSpPr/>
              <p:nvPr/>
            </p:nvSpPr>
            <p:spPr>
              <a:xfrm>
                <a:off x="335965" y="253479"/>
                <a:ext cx="432293" cy="6983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400"/>
                </a:pPr>
                <a:r>
                  <a:rPr sz="5600"/>
                  <a:t>4</a:t>
                </a:r>
                <a:r>
                  <a:t> </a:t>
                </a:r>
              </a:p>
            </p:txBody>
          </p:sp>
        </p:grpSp>
      </p:grpSp>
      <p:grpSp>
        <p:nvGrpSpPr>
          <p:cNvPr id="641" name="Group 641"/>
          <p:cNvGrpSpPr/>
          <p:nvPr/>
        </p:nvGrpSpPr>
        <p:grpSpPr>
          <a:xfrm>
            <a:off x="8814644" y="2572998"/>
            <a:ext cx="6754712" cy="14043933"/>
            <a:chOff x="-697592" y="0"/>
            <a:chExt cx="6754711" cy="14043931"/>
          </a:xfrm>
        </p:grpSpPr>
        <p:grpSp>
          <p:nvGrpSpPr>
            <p:cNvPr id="627" name="Group 627"/>
            <p:cNvGrpSpPr/>
            <p:nvPr/>
          </p:nvGrpSpPr>
          <p:grpSpPr>
            <a:xfrm>
              <a:off x="0" y="0"/>
              <a:ext cx="5359528" cy="14043932"/>
              <a:chOff x="0" y="0"/>
              <a:chExt cx="5359527" cy="14043931"/>
            </a:xfrm>
          </p:grpSpPr>
          <p:grpSp>
            <p:nvGrpSpPr>
              <p:cNvPr id="623" name="Group 623"/>
              <p:cNvGrpSpPr/>
              <p:nvPr/>
            </p:nvGrpSpPr>
            <p:grpSpPr>
              <a:xfrm>
                <a:off x="171898" y="5309660"/>
                <a:ext cx="5187630" cy="8734272"/>
                <a:chOff x="0" y="0"/>
                <a:chExt cx="5187628" cy="8734271"/>
              </a:xfrm>
            </p:grpSpPr>
            <p:pic>
              <p:nvPicPr>
                <p:cNvPr id="621" name="pasted-image.pdf"/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rcRect/>
                <a:stretch>
                  <a:fillRect/>
                </a:stretch>
              </p:blipFill>
              <p:spPr>
                <a:xfrm>
                  <a:off x="0" y="0"/>
                  <a:ext cx="5187629" cy="873427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622" name="Shape 622"/>
                <p:cNvSpPr/>
                <p:nvPr/>
              </p:nvSpPr>
              <p:spPr>
                <a:xfrm>
                  <a:off x="876775" y="3486464"/>
                  <a:ext cx="3434003" cy="25041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14300"/>
                  </a:lvl1pPr>
                </a:lstStyle>
                <a:p>
                  <a:r>
                    <a:t>Oro</a:t>
                  </a:r>
                </a:p>
              </p:txBody>
            </p:sp>
          </p:grpSp>
          <p:grpSp>
            <p:nvGrpSpPr>
              <p:cNvPr id="626" name="Group 626"/>
              <p:cNvGrpSpPr/>
              <p:nvPr/>
            </p:nvGrpSpPr>
            <p:grpSpPr>
              <a:xfrm>
                <a:off x="0" y="0"/>
                <a:ext cx="5162166" cy="5634522"/>
                <a:chOff x="0" y="0"/>
                <a:chExt cx="5162165" cy="5634521"/>
              </a:xfrm>
            </p:grpSpPr>
            <p:pic>
              <p:nvPicPr>
                <p:cNvPr id="624" name="pasted-image.pdf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162166" cy="56345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625" name="Shape 625"/>
                <p:cNvSpPr/>
                <p:nvPr/>
              </p:nvSpPr>
              <p:spPr>
                <a:xfrm>
                  <a:off x="352916" y="862101"/>
                  <a:ext cx="4456333" cy="349491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9700"/>
                  </a:pPr>
                  <a:r>
                    <a:t>30,000</a:t>
                  </a:r>
                </a:p>
                <a:p>
                  <a:pPr>
                    <a:defRPr sz="9700"/>
                  </a:pPr>
                  <a:r>
                    <a:t>Puntos</a:t>
                  </a:r>
                </a:p>
              </p:txBody>
            </p:sp>
          </p:grpSp>
        </p:grpSp>
        <p:grpSp>
          <p:nvGrpSpPr>
            <p:cNvPr id="640" name="Group 640"/>
            <p:cNvGrpSpPr/>
            <p:nvPr/>
          </p:nvGrpSpPr>
          <p:grpSpPr>
            <a:xfrm>
              <a:off x="-697593" y="6329513"/>
              <a:ext cx="6754713" cy="1828300"/>
              <a:chOff x="0" y="0"/>
              <a:chExt cx="6754711" cy="1828298"/>
            </a:xfrm>
          </p:grpSpPr>
          <p:grpSp>
            <p:nvGrpSpPr>
              <p:cNvPr id="630" name="Group 630"/>
              <p:cNvGrpSpPr/>
              <p:nvPr/>
            </p:nvGrpSpPr>
            <p:grpSpPr>
              <a:xfrm>
                <a:off x="0" y="0"/>
                <a:ext cx="1670687" cy="1828299"/>
                <a:chOff x="0" y="0"/>
                <a:chExt cx="1670686" cy="1828298"/>
              </a:xfrm>
            </p:grpSpPr>
            <p:pic>
              <p:nvPicPr>
                <p:cNvPr id="628" name="pasted-image.pdf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670687" cy="182829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29" name="pasted-image.pdf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479912" y="633153"/>
                  <a:ext cx="710862" cy="93740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633" name="Group 633"/>
              <p:cNvGrpSpPr/>
              <p:nvPr/>
            </p:nvGrpSpPr>
            <p:grpSpPr>
              <a:xfrm>
                <a:off x="1656534" y="0"/>
                <a:ext cx="1670688" cy="1828299"/>
                <a:chOff x="0" y="0"/>
                <a:chExt cx="1670686" cy="1828298"/>
              </a:xfrm>
            </p:grpSpPr>
            <p:pic>
              <p:nvPicPr>
                <p:cNvPr id="631" name="pasted-image.pdf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670687" cy="182829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32" name="pasted-image.pdf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479912" y="633153"/>
                  <a:ext cx="710862" cy="93740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636" name="Group 636"/>
              <p:cNvGrpSpPr/>
              <p:nvPr/>
            </p:nvGrpSpPr>
            <p:grpSpPr>
              <a:xfrm>
                <a:off x="3370279" y="0"/>
                <a:ext cx="1670688" cy="1828299"/>
                <a:chOff x="0" y="0"/>
                <a:chExt cx="1670686" cy="1828298"/>
              </a:xfrm>
            </p:grpSpPr>
            <p:pic>
              <p:nvPicPr>
                <p:cNvPr id="634" name="pasted-image.pdf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670687" cy="182829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35" name="pasted-image.pdf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479912" y="633153"/>
                  <a:ext cx="710862" cy="93740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639" name="Group 639"/>
              <p:cNvGrpSpPr/>
              <p:nvPr/>
            </p:nvGrpSpPr>
            <p:grpSpPr>
              <a:xfrm>
                <a:off x="5084024" y="0"/>
                <a:ext cx="1670688" cy="1828299"/>
                <a:chOff x="0" y="0"/>
                <a:chExt cx="1670686" cy="1828298"/>
              </a:xfrm>
            </p:grpSpPr>
            <p:pic>
              <p:nvPicPr>
                <p:cNvPr id="637" name="pasted-image.pdf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670687" cy="182829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38" name="pasted-image.pdf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479912" y="633153"/>
                  <a:ext cx="710862" cy="93740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7" grpId="1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bigstock_Business_People_2921014 cop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28200" y="7592537"/>
            <a:ext cx="9190442" cy="6111645"/>
          </a:xfrm>
          <a:prstGeom prst="rect">
            <a:avLst/>
          </a:prstGeom>
          <a:ln w="12700">
            <a:miter lim="400000"/>
          </a:ln>
          <a:effectLst>
            <a:outerShdw blurRad="139700" dist="14578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646" name="Group 646"/>
          <p:cNvGrpSpPr/>
          <p:nvPr/>
        </p:nvGrpSpPr>
        <p:grpSpPr>
          <a:xfrm>
            <a:off x="-165235" y="-5591"/>
            <a:ext cx="24714470" cy="2159861"/>
            <a:chOff x="0" y="0"/>
            <a:chExt cx="24714468" cy="2159860"/>
          </a:xfrm>
        </p:grpSpPr>
        <p:pic>
          <p:nvPicPr>
            <p:cNvPr id="644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4714469" cy="2159861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431800" dist="318314" dir="5520000" rotWithShape="0">
                <a:srgbClr val="000000">
                  <a:alpha val="84863"/>
                </a:srgbClr>
              </a:outerShdw>
            </a:effectLst>
          </p:spPr>
        </p:pic>
        <p:pic>
          <p:nvPicPr>
            <p:cNvPr id="645" name="logo-filtered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444319" y="757069"/>
              <a:ext cx="2916956" cy="1297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47" name="Shape 647"/>
          <p:cNvSpPr/>
          <p:nvPr/>
        </p:nvSpPr>
        <p:spPr>
          <a:xfrm>
            <a:off x="5250562" y="285143"/>
            <a:ext cx="15067524" cy="1851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900">
                <a:solidFill>
                  <a:srgbClr val="FFFFFF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rPr sz="11900" b="0"/>
              <a:t>Como te haces Diamante?</a:t>
            </a:r>
            <a:r>
              <a:rPr sz="10500" b="0">
                <a:latin typeface="Big Caslon"/>
                <a:ea typeface="Big Caslon"/>
                <a:cs typeface="Big Caslon"/>
                <a:sym typeface="Big Caslon"/>
              </a:rPr>
              <a:t> </a:t>
            </a:r>
          </a:p>
        </p:txBody>
      </p:sp>
      <p:pic>
        <p:nvPicPr>
          <p:cNvPr id="648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151505" y="1882327"/>
            <a:ext cx="1141790" cy="11417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3" name="Group 653"/>
          <p:cNvGrpSpPr/>
          <p:nvPr/>
        </p:nvGrpSpPr>
        <p:grpSpPr>
          <a:xfrm>
            <a:off x="3548748" y="2687970"/>
            <a:ext cx="1725143" cy="1725143"/>
            <a:chOff x="0" y="0"/>
            <a:chExt cx="1725142" cy="1725142"/>
          </a:xfrm>
        </p:grpSpPr>
        <p:pic>
          <p:nvPicPr>
            <p:cNvPr id="649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725143" cy="17251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52" name="Group 652"/>
            <p:cNvGrpSpPr/>
            <p:nvPr/>
          </p:nvGrpSpPr>
          <p:grpSpPr>
            <a:xfrm>
              <a:off x="189994" y="161422"/>
              <a:ext cx="1345155" cy="1555757"/>
              <a:chOff x="0" y="0"/>
              <a:chExt cx="1345153" cy="1555755"/>
            </a:xfrm>
          </p:grpSpPr>
          <p:pic>
            <p:nvPicPr>
              <p:cNvPr id="650" name="pasted-image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1345154" cy="15362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51" name="Shape 651"/>
              <p:cNvSpPr/>
              <p:nvPr/>
            </p:nvSpPr>
            <p:spPr>
              <a:xfrm>
                <a:off x="223432" y="1065184"/>
                <a:ext cx="917442" cy="4905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lnSpc>
                    <a:spcPct val="80000"/>
                  </a:lnSpc>
                  <a:defRPr sz="32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TU</a:t>
                </a:r>
              </a:p>
            </p:txBody>
          </p:sp>
        </p:grpSp>
      </p:grpSp>
      <p:grpSp>
        <p:nvGrpSpPr>
          <p:cNvPr id="666" name="Group 666"/>
          <p:cNvGrpSpPr/>
          <p:nvPr/>
        </p:nvGrpSpPr>
        <p:grpSpPr>
          <a:xfrm>
            <a:off x="1524667" y="4261833"/>
            <a:ext cx="5773305" cy="1205265"/>
            <a:chOff x="0" y="0"/>
            <a:chExt cx="5773304" cy="1205263"/>
          </a:xfrm>
        </p:grpSpPr>
        <p:grpSp>
          <p:nvGrpSpPr>
            <p:cNvPr id="656" name="Group 656"/>
            <p:cNvGrpSpPr/>
            <p:nvPr/>
          </p:nvGrpSpPr>
          <p:grpSpPr>
            <a:xfrm>
              <a:off x="0" y="0"/>
              <a:ext cx="1101362" cy="1205264"/>
              <a:chOff x="0" y="0"/>
              <a:chExt cx="1101361" cy="1205263"/>
            </a:xfrm>
          </p:grpSpPr>
          <p:pic>
            <p:nvPicPr>
              <p:cNvPr id="654" name="pasted-image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1101362" cy="12052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55" name="pasted-image.pd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316371" y="417391"/>
                <a:ext cx="468620" cy="6179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9" name="Group 659"/>
            <p:cNvGrpSpPr/>
            <p:nvPr/>
          </p:nvGrpSpPr>
          <p:grpSpPr>
            <a:xfrm>
              <a:off x="1557314" y="0"/>
              <a:ext cx="1101363" cy="1205264"/>
              <a:chOff x="0" y="0"/>
              <a:chExt cx="1101361" cy="1205263"/>
            </a:xfrm>
          </p:grpSpPr>
          <p:pic>
            <p:nvPicPr>
              <p:cNvPr id="657" name="pasted-image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1101362" cy="12052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58" name="pasted-image.pd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316371" y="417391"/>
                <a:ext cx="468620" cy="6179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62" name="Group 662"/>
            <p:cNvGrpSpPr/>
            <p:nvPr/>
          </p:nvGrpSpPr>
          <p:grpSpPr>
            <a:xfrm>
              <a:off x="3114628" y="0"/>
              <a:ext cx="1101363" cy="1205264"/>
              <a:chOff x="0" y="0"/>
              <a:chExt cx="1101361" cy="1205263"/>
            </a:xfrm>
          </p:grpSpPr>
          <p:pic>
            <p:nvPicPr>
              <p:cNvPr id="660" name="pasted-image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1101362" cy="12052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61" name="pasted-image.pd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316371" y="417391"/>
                <a:ext cx="468620" cy="6179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65" name="Group 665"/>
            <p:cNvGrpSpPr/>
            <p:nvPr/>
          </p:nvGrpSpPr>
          <p:grpSpPr>
            <a:xfrm>
              <a:off x="4671942" y="0"/>
              <a:ext cx="1101363" cy="1205264"/>
              <a:chOff x="0" y="0"/>
              <a:chExt cx="1101361" cy="1205263"/>
            </a:xfrm>
          </p:grpSpPr>
          <p:pic>
            <p:nvPicPr>
              <p:cNvPr id="663" name="pasted-image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1101362" cy="12052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64" name="pasted-image.pd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316371" y="417391"/>
                <a:ext cx="468620" cy="6179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679" name="Group 679"/>
          <p:cNvGrpSpPr/>
          <p:nvPr/>
        </p:nvGrpSpPr>
        <p:grpSpPr>
          <a:xfrm>
            <a:off x="1384257" y="5513085"/>
            <a:ext cx="6054125" cy="1205265"/>
            <a:chOff x="0" y="0"/>
            <a:chExt cx="6054123" cy="1205263"/>
          </a:xfrm>
        </p:grpSpPr>
        <p:grpSp>
          <p:nvGrpSpPr>
            <p:cNvPr id="669" name="Group 669"/>
            <p:cNvGrpSpPr/>
            <p:nvPr/>
          </p:nvGrpSpPr>
          <p:grpSpPr>
            <a:xfrm>
              <a:off x="0" y="0"/>
              <a:ext cx="1104224" cy="1205264"/>
              <a:chOff x="0" y="0"/>
              <a:chExt cx="1104223" cy="1205263"/>
            </a:xfrm>
          </p:grpSpPr>
          <p:pic>
            <p:nvPicPr>
              <p:cNvPr id="667" name="pasted-image.pdf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1104224" cy="12052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68" name="Shape 668"/>
              <p:cNvSpPr/>
              <p:nvPr/>
            </p:nvSpPr>
            <p:spPr>
              <a:xfrm>
                <a:off x="335965" y="253479"/>
                <a:ext cx="432293" cy="6983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400"/>
                </a:pPr>
                <a:r>
                  <a:rPr sz="5600"/>
                  <a:t>4</a:t>
                </a:r>
                <a:r>
                  <a:t> </a:t>
                </a:r>
              </a:p>
            </p:txBody>
          </p:sp>
        </p:grpSp>
        <p:grpSp>
          <p:nvGrpSpPr>
            <p:cNvPr id="672" name="Group 672"/>
            <p:cNvGrpSpPr/>
            <p:nvPr/>
          </p:nvGrpSpPr>
          <p:grpSpPr>
            <a:xfrm>
              <a:off x="1672587" y="0"/>
              <a:ext cx="1104225" cy="1205264"/>
              <a:chOff x="0" y="0"/>
              <a:chExt cx="1104223" cy="1205263"/>
            </a:xfrm>
          </p:grpSpPr>
          <p:pic>
            <p:nvPicPr>
              <p:cNvPr id="670" name="pasted-image.pdf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1104224" cy="12052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71" name="Shape 671"/>
              <p:cNvSpPr/>
              <p:nvPr/>
            </p:nvSpPr>
            <p:spPr>
              <a:xfrm>
                <a:off x="335965" y="253479"/>
                <a:ext cx="432293" cy="6983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400"/>
                </a:pPr>
                <a:r>
                  <a:rPr sz="5600"/>
                  <a:t>4</a:t>
                </a:r>
                <a:r>
                  <a:t> </a:t>
                </a:r>
              </a:p>
            </p:txBody>
          </p:sp>
        </p:grpSp>
        <p:grpSp>
          <p:nvGrpSpPr>
            <p:cNvPr id="675" name="Group 675"/>
            <p:cNvGrpSpPr/>
            <p:nvPr/>
          </p:nvGrpSpPr>
          <p:grpSpPr>
            <a:xfrm>
              <a:off x="3345175" y="0"/>
              <a:ext cx="1104225" cy="1205264"/>
              <a:chOff x="0" y="0"/>
              <a:chExt cx="1104223" cy="1205263"/>
            </a:xfrm>
          </p:grpSpPr>
          <p:pic>
            <p:nvPicPr>
              <p:cNvPr id="673" name="pasted-image.pdf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1104224" cy="12052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74" name="Shape 674"/>
              <p:cNvSpPr/>
              <p:nvPr/>
            </p:nvSpPr>
            <p:spPr>
              <a:xfrm>
                <a:off x="335965" y="253479"/>
                <a:ext cx="432293" cy="6983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400"/>
                </a:pPr>
                <a:r>
                  <a:rPr sz="5600"/>
                  <a:t>4</a:t>
                </a:r>
                <a:r>
                  <a:t> </a:t>
                </a:r>
              </a:p>
            </p:txBody>
          </p:sp>
        </p:grpSp>
        <p:grpSp>
          <p:nvGrpSpPr>
            <p:cNvPr id="678" name="Group 678"/>
            <p:cNvGrpSpPr/>
            <p:nvPr/>
          </p:nvGrpSpPr>
          <p:grpSpPr>
            <a:xfrm>
              <a:off x="4949899" y="0"/>
              <a:ext cx="1104225" cy="1205264"/>
              <a:chOff x="0" y="0"/>
              <a:chExt cx="1104223" cy="1205263"/>
            </a:xfrm>
          </p:grpSpPr>
          <p:pic>
            <p:nvPicPr>
              <p:cNvPr id="676" name="pasted-image.pdf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1104224" cy="12052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77" name="Shape 677"/>
              <p:cNvSpPr/>
              <p:nvPr/>
            </p:nvSpPr>
            <p:spPr>
              <a:xfrm>
                <a:off x="335965" y="253479"/>
                <a:ext cx="432293" cy="6983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400"/>
                </a:pPr>
                <a:r>
                  <a:rPr sz="5600"/>
                  <a:t>4</a:t>
                </a:r>
                <a:r>
                  <a:t> </a:t>
                </a:r>
              </a:p>
            </p:txBody>
          </p:sp>
        </p:grpSp>
      </p:grpSp>
      <p:grpSp>
        <p:nvGrpSpPr>
          <p:cNvPr id="682" name="Group 682"/>
          <p:cNvGrpSpPr/>
          <p:nvPr/>
        </p:nvGrpSpPr>
        <p:grpSpPr>
          <a:xfrm>
            <a:off x="1312031" y="6764337"/>
            <a:ext cx="1118283" cy="1220609"/>
            <a:chOff x="0" y="0"/>
            <a:chExt cx="1118281" cy="1220607"/>
          </a:xfrm>
        </p:grpSpPr>
        <p:pic>
          <p:nvPicPr>
            <p:cNvPr id="680" name="pasted-image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118282" cy="12206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1" name="Shape 681"/>
            <p:cNvSpPr/>
            <p:nvPr/>
          </p:nvSpPr>
          <p:spPr>
            <a:xfrm>
              <a:off x="168196" y="210253"/>
              <a:ext cx="781890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800"/>
              </a:lvl1pPr>
            </a:lstStyle>
            <a:p>
              <a:r>
                <a:t>16 </a:t>
              </a:r>
            </a:p>
          </p:txBody>
        </p:sp>
      </p:grpSp>
      <p:grpSp>
        <p:nvGrpSpPr>
          <p:cNvPr id="685" name="Group 685"/>
          <p:cNvGrpSpPr/>
          <p:nvPr/>
        </p:nvGrpSpPr>
        <p:grpSpPr>
          <a:xfrm>
            <a:off x="2993213" y="6764337"/>
            <a:ext cx="1118282" cy="1220609"/>
            <a:chOff x="0" y="0"/>
            <a:chExt cx="1118281" cy="1220607"/>
          </a:xfrm>
        </p:grpSpPr>
        <p:pic>
          <p:nvPicPr>
            <p:cNvPr id="683" name="pasted-image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118282" cy="12206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4" name="Shape 684"/>
            <p:cNvSpPr/>
            <p:nvPr/>
          </p:nvSpPr>
          <p:spPr>
            <a:xfrm>
              <a:off x="168196" y="210253"/>
              <a:ext cx="781890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800"/>
              </a:lvl1pPr>
            </a:lstStyle>
            <a:p>
              <a:r>
                <a:t>16 </a:t>
              </a:r>
            </a:p>
          </p:txBody>
        </p:sp>
      </p:grpSp>
      <p:grpSp>
        <p:nvGrpSpPr>
          <p:cNvPr id="688" name="Group 688"/>
          <p:cNvGrpSpPr/>
          <p:nvPr/>
        </p:nvGrpSpPr>
        <p:grpSpPr>
          <a:xfrm>
            <a:off x="6355576" y="6764337"/>
            <a:ext cx="1118283" cy="1220609"/>
            <a:chOff x="0" y="0"/>
            <a:chExt cx="1118281" cy="1220607"/>
          </a:xfrm>
        </p:grpSpPr>
        <p:pic>
          <p:nvPicPr>
            <p:cNvPr id="686" name="pasted-image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118282" cy="12206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7" name="Shape 687"/>
            <p:cNvSpPr/>
            <p:nvPr/>
          </p:nvSpPr>
          <p:spPr>
            <a:xfrm>
              <a:off x="168196" y="210253"/>
              <a:ext cx="781890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800"/>
              </a:lvl1pPr>
            </a:lstStyle>
            <a:p>
              <a:r>
                <a:t>16 </a:t>
              </a:r>
            </a:p>
          </p:txBody>
        </p:sp>
      </p:grpSp>
      <p:grpSp>
        <p:nvGrpSpPr>
          <p:cNvPr id="691" name="Group 691"/>
          <p:cNvGrpSpPr/>
          <p:nvPr/>
        </p:nvGrpSpPr>
        <p:grpSpPr>
          <a:xfrm>
            <a:off x="4674394" y="6764338"/>
            <a:ext cx="1118283" cy="1220609"/>
            <a:chOff x="0" y="0"/>
            <a:chExt cx="1118281" cy="1220607"/>
          </a:xfrm>
        </p:grpSpPr>
        <p:pic>
          <p:nvPicPr>
            <p:cNvPr id="689" name="pasted-image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118282" cy="12206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90" name="Shape 690"/>
            <p:cNvSpPr/>
            <p:nvPr/>
          </p:nvSpPr>
          <p:spPr>
            <a:xfrm>
              <a:off x="168196" y="210253"/>
              <a:ext cx="781890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800"/>
              </a:lvl1pPr>
            </a:lstStyle>
            <a:p>
              <a:r>
                <a:t>16 </a:t>
              </a:r>
            </a:p>
          </p:txBody>
        </p:sp>
      </p:grpSp>
      <p:sp>
        <p:nvSpPr>
          <p:cNvPr id="692" name="Shape 692"/>
          <p:cNvSpPr/>
          <p:nvPr/>
        </p:nvSpPr>
        <p:spPr>
          <a:xfrm>
            <a:off x="15739138" y="4408458"/>
            <a:ext cx="7468252" cy="740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700" b="0"/>
            </a:pPr>
            <a:r>
              <a:t>Ayudando a tus </a:t>
            </a:r>
          </a:p>
          <a:p>
            <a:pPr>
              <a:defRPr sz="8700" b="0"/>
            </a:pPr>
            <a:r>
              <a:t>Cuatro Asociados</a:t>
            </a:r>
          </a:p>
          <a:p>
            <a:pPr>
              <a:defRPr sz="8700" b="0"/>
            </a:pPr>
            <a:r>
              <a:t>Directos a </a:t>
            </a:r>
          </a:p>
          <a:p>
            <a:pPr>
              <a:defRPr sz="8700" b="0"/>
            </a:pPr>
            <a:r>
              <a:t>que suban al </a:t>
            </a:r>
          </a:p>
          <a:p>
            <a:pPr>
              <a:defRPr sz="8700"/>
            </a:pPr>
            <a:r>
              <a:rPr b="0"/>
              <a:t>Rango de Oro</a:t>
            </a:r>
            <a:r>
              <a:t> </a:t>
            </a:r>
          </a:p>
        </p:txBody>
      </p:sp>
      <p:grpSp>
        <p:nvGrpSpPr>
          <p:cNvPr id="711" name="Group 711"/>
          <p:cNvGrpSpPr/>
          <p:nvPr/>
        </p:nvGrpSpPr>
        <p:grpSpPr>
          <a:xfrm>
            <a:off x="9276117" y="2514010"/>
            <a:ext cx="6316802" cy="16395846"/>
            <a:chOff x="-337081" y="487394"/>
            <a:chExt cx="6316801" cy="16395845"/>
          </a:xfrm>
        </p:grpSpPr>
        <p:grpSp>
          <p:nvGrpSpPr>
            <p:cNvPr id="697" name="Group 697"/>
            <p:cNvGrpSpPr/>
            <p:nvPr/>
          </p:nvGrpSpPr>
          <p:grpSpPr>
            <a:xfrm>
              <a:off x="119049" y="487395"/>
              <a:ext cx="5404541" cy="16395846"/>
              <a:chOff x="0" y="705747"/>
              <a:chExt cx="5404540" cy="16395845"/>
            </a:xfrm>
          </p:grpSpPr>
          <p:pic>
            <p:nvPicPr>
              <p:cNvPr id="693" name="pasted-image.pdf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/>
              <a:stretch>
                <a:fillRect/>
              </a:stretch>
            </p:blipFill>
            <p:spPr>
              <a:xfrm>
                <a:off x="324141" y="6447554"/>
                <a:ext cx="5080400" cy="106540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94" name="Shape 694"/>
              <p:cNvSpPr/>
              <p:nvPr/>
            </p:nvSpPr>
            <p:spPr>
              <a:xfrm>
                <a:off x="673453" y="9526547"/>
                <a:ext cx="4381742" cy="22699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7200"/>
                </a:lvl1pPr>
              </a:lstStyle>
              <a:p>
                <a:r>
                  <a:t>Diamante</a:t>
                </a:r>
              </a:p>
            </p:txBody>
          </p:sp>
          <p:pic>
            <p:nvPicPr>
              <p:cNvPr id="695" name="pasted-image.pdf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0" y="705747"/>
                <a:ext cx="5217595" cy="56950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96" name="Shape 696"/>
              <p:cNvSpPr/>
              <p:nvPr/>
            </p:nvSpPr>
            <p:spPr>
              <a:xfrm>
                <a:off x="494488" y="1910983"/>
                <a:ext cx="4228619" cy="32845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8000"/>
                </a:pPr>
                <a:r>
                  <a:t>125,000</a:t>
                </a:r>
              </a:p>
              <a:p>
                <a:pPr>
                  <a:defRPr sz="8000"/>
                </a:pPr>
                <a:r>
                  <a:t>Puntos</a:t>
                </a:r>
              </a:p>
            </p:txBody>
          </p:sp>
        </p:grpSp>
        <p:grpSp>
          <p:nvGrpSpPr>
            <p:cNvPr id="710" name="Group 710"/>
            <p:cNvGrpSpPr/>
            <p:nvPr/>
          </p:nvGrpSpPr>
          <p:grpSpPr>
            <a:xfrm>
              <a:off x="-337082" y="7711548"/>
              <a:ext cx="6316803" cy="1678497"/>
              <a:chOff x="0" y="0"/>
              <a:chExt cx="6316801" cy="1678496"/>
            </a:xfrm>
          </p:grpSpPr>
          <p:grpSp>
            <p:nvGrpSpPr>
              <p:cNvPr id="700" name="Group 700"/>
              <p:cNvGrpSpPr/>
              <p:nvPr/>
            </p:nvGrpSpPr>
            <p:grpSpPr>
              <a:xfrm>
                <a:off x="3190444" y="0"/>
                <a:ext cx="1537785" cy="1678497"/>
                <a:chOff x="0" y="0"/>
                <a:chExt cx="1537784" cy="1678496"/>
              </a:xfrm>
            </p:grpSpPr>
            <p:pic>
              <p:nvPicPr>
                <p:cNvPr id="698" name="pasted-image.pdf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537785" cy="167849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699" name="Shape 699"/>
                <p:cNvSpPr/>
                <p:nvPr/>
              </p:nvSpPr>
              <p:spPr>
                <a:xfrm>
                  <a:off x="467878" y="353004"/>
                  <a:ext cx="602028" cy="97248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400"/>
                  </a:pPr>
                  <a:r>
                    <a:rPr sz="5600"/>
                    <a:t>4</a:t>
                  </a:r>
                  <a:r>
                    <a:t> </a:t>
                  </a:r>
                </a:p>
              </p:txBody>
            </p:sp>
          </p:grpSp>
          <p:grpSp>
            <p:nvGrpSpPr>
              <p:cNvPr id="703" name="Group 703"/>
              <p:cNvGrpSpPr/>
              <p:nvPr/>
            </p:nvGrpSpPr>
            <p:grpSpPr>
              <a:xfrm>
                <a:off x="0" y="0"/>
                <a:ext cx="1537785" cy="1678497"/>
                <a:chOff x="0" y="0"/>
                <a:chExt cx="1537784" cy="1678496"/>
              </a:xfrm>
            </p:grpSpPr>
            <p:pic>
              <p:nvPicPr>
                <p:cNvPr id="701" name="pasted-image.pdf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537785" cy="167849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702" name="Shape 702"/>
                <p:cNvSpPr/>
                <p:nvPr/>
              </p:nvSpPr>
              <p:spPr>
                <a:xfrm>
                  <a:off x="467878" y="353004"/>
                  <a:ext cx="602028" cy="97248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400"/>
                  </a:pPr>
                  <a:r>
                    <a:rPr sz="5600"/>
                    <a:t>4</a:t>
                  </a:r>
                  <a:r>
                    <a:t> </a:t>
                  </a:r>
                </a:p>
              </p:txBody>
            </p:sp>
          </p:grpSp>
          <p:grpSp>
            <p:nvGrpSpPr>
              <p:cNvPr id="706" name="Group 706"/>
              <p:cNvGrpSpPr/>
              <p:nvPr/>
            </p:nvGrpSpPr>
            <p:grpSpPr>
              <a:xfrm>
                <a:off x="1601868" y="0"/>
                <a:ext cx="1537786" cy="1678497"/>
                <a:chOff x="0" y="0"/>
                <a:chExt cx="1537784" cy="1678496"/>
              </a:xfrm>
            </p:grpSpPr>
            <p:pic>
              <p:nvPicPr>
                <p:cNvPr id="704" name="pasted-image.pdf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537785" cy="167849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705" name="Shape 705"/>
                <p:cNvSpPr/>
                <p:nvPr/>
              </p:nvSpPr>
              <p:spPr>
                <a:xfrm>
                  <a:off x="467878" y="353004"/>
                  <a:ext cx="602028" cy="97248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400"/>
                  </a:pPr>
                  <a:r>
                    <a:rPr sz="5600"/>
                    <a:t>4</a:t>
                  </a:r>
                  <a:r>
                    <a:t> </a:t>
                  </a:r>
                </a:p>
              </p:txBody>
            </p:sp>
          </p:grpSp>
          <p:grpSp>
            <p:nvGrpSpPr>
              <p:cNvPr id="709" name="Group 709"/>
              <p:cNvGrpSpPr/>
              <p:nvPr/>
            </p:nvGrpSpPr>
            <p:grpSpPr>
              <a:xfrm>
                <a:off x="4779017" y="0"/>
                <a:ext cx="1537785" cy="1678497"/>
                <a:chOff x="0" y="0"/>
                <a:chExt cx="1537784" cy="1678496"/>
              </a:xfrm>
            </p:grpSpPr>
            <p:pic>
              <p:nvPicPr>
                <p:cNvPr id="707" name="pasted-image.pdf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537785" cy="167849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708" name="Shape 708"/>
                <p:cNvSpPr/>
                <p:nvPr/>
              </p:nvSpPr>
              <p:spPr>
                <a:xfrm>
                  <a:off x="467878" y="353004"/>
                  <a:ext cx="602028" cy="97248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400"/>
                  </a:pPr>
                  <a:r>
                    <a:rPr sz="5600"/>
                    <a:t>4</a:t>
                  </a:r>
                  <a:r>
                    <a:t> </a:t>
                  </a: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2" grpId="1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bigstock_Business_People_2921014 cop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28200" y="9168297"/>
            <a:ext cx="6820877" cy="4535884"/>
          </a:xfrm>
          <a:prstGeom prst="rect">
            <a:avLst/>
          </a:prstGeom>
          <a:ln w="12700">
            <a:miter lim="400000"/>
          </a:ln>
          <a:effectLst>
            <a:outerShdw blurRad="139700" dist="14578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716" name="Group 716"/>
          <p:cNvGrpSpPr/>
          <p:nvPr/>
        </p:nvGrpSpPr>
        <p:grpSpPr>
          <a:xfrm>
            <a:off x="-165235" y="-5591"/>
            <a:ext cx="24714470" cy="2159861"/>
            <a:chOff x="0" y="0"/>
            <a:chExt cx="24714468" cy="2159860"/>
          </a:xfrm>
        </p:grpSpPr>
        <p:pic>
          <p:nvPicPr>
            <p:cNvPr id="714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4714469" cy="2159861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431800" dist="318314" dir="5520000" rotWithShape="0">
                <a:srgbClr val="000000">
                  <a:alpha val="84863"/>
                </a:srgbClr>
              </a:outerShdw>
            </a:effectLst>
          </p:spPr>
        </p:pic>
        <p:pic>
          <p:nvPicPr>
            <p:cNvPr id="715" name="logo-filtered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444319" y="757069"/>
              <a:ext cx="2916956" cy="1297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17" name="Shape 717"/>
          <p:cNvSpPr/>
          <p:nvPr/>
        </p:nvSpPr>
        <p:spPr>
          <a:xfrm>
            <a:off x="3294256" y="285144"/>
            <a:ext cx="20441199" cy="1851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900">
                <a:solidFill>
                  <a:srgbClr val="FFFFFF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rPr sz="11900" b="0"/>
              <a:t>Como te haces Diamante Ejecutivo?</a:t>
            </a:r>
            <a:r>
              <a:rPr sz="10500" b="0">
                <a:latin typeface="Big Caslon"/>
                <a:ea typeface="Big Caslon"/>
                <a:cs typeface="Big Caslon"/>
                <a:sym typeface="Big Caslon"/>
              </a:rPr>
              <a:t> </a:t>
            </a:r>
          </a:p>
        </p:txBody>
      </p:sp>
      <p:pic>
        <p:nvPicPr>
          <p:cNvPr id="718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151505" y="1882327"/>
            <a:ext cx="1141790" cy="11417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3" name="Group 723"/>
          <p:cNvGrpSpPr/>
          <p:nvPr/>
        </p:nvGrpSpPr>
        <p:grpSpPr>
          <a:xfrm>
            <a:off x="3548748" y="2687970"/>
            <a:ext cx="1725143" cy="1725143"/>
            <a:chOff x="0" y="0"/>
            <a:chExt cx="1725142" cy="1725142"/>
          </a:xfrm>
        </p:grpSpPr>
        <p:pic>
          <p:nvPicPr>
            <p:cNvPr id="719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725143" cy="17251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22" name="Group 722"/>
            <p:cNvGrpSpPr/>
            <p:nvPr/>
          </p:nvGrpSpPr>
          <p:grpSpPr>
            <a:xfrm>
              <a:off x="189994" y="161422"/>
              <a:ext cx="1345155" cy="1555757"/>
              <a:chOff x="0" y="0"/>
              <a:chExt cx="1345153" cy="1555755"/>
            </a:xfrm>
          </p:grpSpPr>
          <p:pic>
            <p:nvPicPr>
              <p:cNvPr id="720" name="pasted-image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1345154" cy="15362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21" name="Shape 721"/>
              <p:cNvSpPr/>
              <p:nvPr/>
            </p:nvSpPr>
            <p:spPr>
              <a:xfrm>
                <a:off x="223432" y="1065184"/>
                <a:ext cx="917442" cy="4905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lnSpc>
                    <a:spcPct val="80000"/>
                  </a:lnSpc>
                  <a:defRPr sz="32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TU</a:t>
                </a:r>
              </a:p>
            </p:txBody>
          </p:sp>
        </p:grpSp>
      </p:grpSp>
      <p:grpSp>
        <p:nvGrpSpPr>
          <p:cNvPr id="736" name="Group 736"/>
          <p:cNvGrpSpPr/>
          <p:nvPr/>
        </p:nvGrpSpPr>
        <p:grpSpPr>
          <a:xfrm>
            <a:off x="1524667" y="4261833"/>
            <a:ext cx="5773305" cy="1205265"/>
            <a:chOff x="0" y="0"/>
            <a:chExt cx="5773304" cy="1205263"/>
          </a:xfrm>
        </p:grpSpPr>
        <p:grpSp>
          <p:nvGrpSpPr>
            <p:cNvPr id="726" name="Group 726"/>
            <p:cNvGrpSpPr/>
            <p:nvPr/>
          </p:nvGrpSpPr>
          <p:grpSpPr>
            <a:xfrm>
              <a:off x="0" y="0"/>
              <a:ext cx="1101362" cy="1205264"/>
              <a:chOff x="0" y="0"/>
              <a:chExt cx="1101361" cy="1205263"/>
            </a:xfrm>
          </p:grpSpPr>
          <p:pic>
            <p:nvPicPr>
              <p:cNvPr id="724" name="pasted-image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1101362" cy="12052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25" name="pasted-image.pd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316371" y="417391"/>
                <a:ext cx="468620" cy="6179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29" name="Group 729"/>
            <p:cNvGrpSpPr/>
            <p:nvPr/>
          </p:nvGrpSpPr>
          <p:grpSpPr>
            <a:xfrm>
              <a:off x="1557314" y="0"/>
              <a:ext cx="1101363" cy="1205264"/>
              <a:chOff x="0" y="0"/>
              <a:chExt cx="1101361" cy="1205263"/>
            </a:xfrm>
          </p:grpSpPr>
          <p:pic>
            <p:nvPicPr>
              <p:cNvPr id="727" name="pasted-image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1101362" cy="12052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28" name="pasted-image.pd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316371" y="417391"/>
                <a:ext cx="468620" cy="6179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32" name="Group 732"/>
            <p:cNvGrpSpPr/>
            <p:nvPr/>
          </p:nvGrpSpPr>
          <p:grpSpPr>
            <a:xfrm>
              <a:off x="3114628" y="0"/>
              <a:ext cx="1101363" cy="1205264"/>
              <a:chOff x="0" y="0"/>
              <a:chExt cx="1101361" cy="1205263"/>
            </a:xfrm>
          </p:grpSpPr>
          <p:pic>
            <p:nvPicPr>
              <p:cNvPr id="730" name="pasted-image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1101362" cy="12052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31" name="pasted-image.pd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316371" y="417391"/>
                <a:ext cx="468620" cy="6179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35" name="Group 735"/>
            <p:cNvGrpSpPr/>
            <p:nvPr/>
          </p:nvGrpSpPr>
          <p:grpSpPr>
            <a:xfrm>
              <a:off x="4671942" y="0"/>
              <a:ext cx="1101363" cy="1205264"/>
              <a:chOff x="0" y="0"/>
              <a:chExt cx="1101361" cy="1205263"/>
            </a:xfrm>
          </p:grpSpPr>
          <p:pic>
            <p:nvPicPr>
              <p:cNvPr id="733" name="pasted-image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1101362" cy="12052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34" name="pasted-image.pd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316371" y="417391"/>
                <a:ext cx="468620" cy="6179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749" name="Group 749"/>
          <p:cNvGrpSpPr/>
          <p:nvPr/>
        </p:nvGrpSpPr>
        <p:grpSpPr>
          <a:xfrm>
            <a:off x="1384257" y="5513085"/>
            <a:ext cx="6054125" cy="1205265"/>
            <a:chOff x="0" y="0"/>
            <a:chExt cx="6054123" cy="1205263"/>
          </a:xfrm>
        </p:grpSpPr>
        <p:grpSp>
          <p:nvGrpSpPr>
            <p:cNvPr id="739" name="Group 739"/>
            <p:cNvGrpSpPr/>
            <p:nvPr/>
          </p:nvGrpSpPr>
          <p:grpSpPr>
            <a:xfrm>
              <a:off x="0" y="0"/>
              <a:ext cx="1104224" cy="1205264"/>
              <a:chOff x="0" y="0"/>
              <a:chExt cx="1104223" cy="1205263"/>
            </a:xfrm>
          </p:grpSpPr>
          <p:pic>
            <p:nvPicPr>
              <p:cNvPr id="737" name="pasted-image.pdf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1104224" cy="12052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38" name="Shape 738"/>
              <p:cNvSpPr/>
              <p:nvPr/>
            </p:nvSpPr>
            <p:spPr>
              <a:xfrm>
                <a:off x="335965" y="253479"/>
                <a:ext cx="432293" cy="6983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400"/>
                </a:pPr>
                <a:r>
                  <a:rPr sz="5600"/>
                  <a:t>4</a:t>
                </a:r>
                <a:r>
                  <a:t> </a:t>
                </a:r>
              </a:p>
            </p:txBody>
          </p:sp>
        </p:grpSp>
        <p:grpSp>
          <p:nvGrpSpPr>
            <p:cNvPr id="742" name="Group 742"/>
            <p:cNvGrpSpPr/>
            <p:nvPr/>
          </p:nvGrpSpPr>
          <p:grpSpPr>
            <a:xfrm>
              <a:off x="1672587" y="0"/>
              <a:ext cx="1104225" cy="1205264"/>
              <a:chOff x="0" y="0"/>
              <a:chExt cx="1104223" cy="1205263"/>
            </a:xfrm>
          </p:grpSpPr>
          <p:pic>
            <p:nvPicPr>
              <p:cNvPr id="740" name="pasted-image.pdf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1104224" cy="12052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41" name="Shape 741"/>
              <p:cNvSpPr/>
              <p:nvPr/>
            </p:nvSpPr>
            <p:spPr>
              <a:xfrm>
                <a:off x="335965" y="253479"/>
                <a:ext cx="432293" cy="6983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400"/>
                </a:pPr>
                <a:r>
                  <a:rPr sz="5600"/>
                  <a:t>4</a:t>
                </a:r>
                <a:r>
                  <a:t> </a:t>
                </a:r>
              </a:p>
            </p:txBody>
          </p:sp>
        </p:grpSp>
        <p:grpSp>
          <p:nvGrpSpPr>
            <p:cNvPr id="745" name="Group 745"/>
            <p:cNvGrpSpPr/>
            <p:nvPr/>
          </p:nvGrpSpPr>
          <p:grpSpPr>
            <a:xfrm>
              <a:off x="3345175" y="0"/>
              <a:ext cx="1104225" cy="1205264"/>
              <a:chOff x="0" y="0"/>
              <a:chExt cx="1104223" cy="1205263"/>
            </a:xfrm>
          </p:grpSpPr>
          <p:pic>
            <p:nvPicPr>
              <p:cNvPr id="743" name="pasted-image.pdf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1104224" cy="12052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44" name="Shape 744"/>
              <p:cNvSpPr/>
              <p:nvPr/>
            </p:nvSpPr>
            <p:spPr>
              <a:xfrm>
                <a:off x="335965" y="253479"/>
                <a:ext cx="432293" cy="6983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400"/>
                </a:pPr>
                <a:r>
                  <a:rPr sz="5600"/>
                  <a:t>4</a:t>
                </a:r>
                <a:r>
                  <a:t> </a:t>
                </a:r>
              </a:p>
            </p:txBody>
          </p:sp>
        </p:grpSp>
        <p:grpSp>
          <p:nvGrpSpPr>
            <p:cNvPr id="748" name="Group 748"/>
            <p:cNvGrpSpPr/>
            <p:nvPr/>
          </p:nvGrpSpPr>
          <p:grpSpPr>
            <a:xfrm>
              <a:off x="4949899" y="0"/>
              <a:ext cx="1104225" cy="1205264"/>
              <a:chOff x="0" y="0"/>
              <a:chExt cx="1104223" cy="1205263"/>
            </a:xfrm>
          </p:grpSpPr>
          <p:pic>
            <p:nvPicPr>
              <p:cNvPr id="746" name="pasted-image.pdf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1104224" cy="12052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47" name="Shape 747"/>
              <p:cNvSpPr/>
              <p:nvPr/>
            </p:nvSpPr>
            <p:spPr>
              <a:xfrm>
                <a:off x="335965" y="253479"/>
                <a:ext cx="432293" cy="6983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400"/>
                </a:pPr>
                <a:r>
                  <a:rPr sz="5600"/>
                  <a:t>4</a:t>
                </a:r>
                <a:r>
                  <a:t> </a:t>
                </a:r>
              </a:p>
            </p:txBody>
          </p:sp>
        </p:grpSp>
      </p:grpSp>
      <p:sp>
        <p:nvSpPr>
          <p:cNvPr id="750" name="Shape 750"/>
          <p:cNvSpPr/>
          <p:nvPr/>
        </p:nvSpPr>
        <p:spPr>
          <a:xfrm>
            <a:off x="12411366" y="9229429"/>
            <a:ext cx="618196" cy="237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700"/>
            </a:lvl1pPr>
          </a:lstStyle>
          <a:p>
            <a:r>
              <a:t> </a:t>
            </a:r>
          </a:p>
        </p:txBody>
      </p:sp>
      <p:grpSp>
        <p:nvGrpSpPr>
          <p:cNvPr id="753" name="Group 753"/>
          <p:cNvGrpSpPr/>
          <p:nvPr/>
        </p:nvGrpSpPr>
        <p:grpSpPr>
          <a:xfrm>
            <a:off x="1312031" y="6764337"/>
            <a:ext cx="1118283" cy="1220609"/>
            <a:chOff x="0" y="0"/>
            <a:chExt cx="1118281" cy="1220607"/>
          </a:xfrm>
        </p:grpSpPr>
        <p:pic>
          <p:nvPicPr>
            <p:cNvPr id="751" name="pasted-image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118282" cy="12206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52" name="Shape 752"/>
            <p:cNvSpPr/>
            <p:nvPr/>
          </p:nvSpPr>
          <p:spPr>
            <a:xfrm>
              <a:off x="168196" y="210253"/>
              <a:ext cx="781890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800"/>
              </a:lvl1pPr>
            </a:lstStyle>
            <a:p>
              <a:r>
                <a:t>16 </a:t>
              </a:r>
            </a:p>
          </p:txBody>
        </p:sp>
      </p:grpSp>
      <p:grpSp>
        <p:nvGrpSpPr>
          <p:cNvPr id="756" name="Group 756"/>
          <p:cNvGrpSpPr/>
          <p:nvPr/>
        </p:nvGrpSpPr>
        <p:grpSpPr>
          <a:xfrm>
            <a:off x="2993213" y="6764337"/>
            <a:ext cx="1118282" cy="1220609"/>
            <a:chOff x="0" y="0"/>
            <a:chExt cx="1118281" cy="1220607"/>
          </a:xfrm>
        </p:grpSpPr>
        <p:pic>
          <p:nvPicPr>
            <p:cNvPr id="754" name="pasted-image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118282" cy="12206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55" name="Shape 755"/>
            <p:cNvSpPr/>
            <p:nvPr/>
          </p:nvSpPr>
          <p:spPr>
            <a:xfrm>
              <a:off x="168196" y="210253"/>
              <a:ext cx="781890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800"/>
              </a:lvl1pPr>
            </a:lstStyle>
            <a:p>
              <a:r>
                <a:t>16 </a:t>
              </a:r>
            </a:p>
          </p:txBody>
        </p:sp>
      </p:grpSp>
      <p:grpSp>
        <p:nvGrpSpPr>
          <p:cNvPr id="759" name="Group 759"/>
          <p:cNvGrpSpPr/>
          <p:nvPr/>
        </p:nvGrpSpPr>
        <p:grpSpPr>
          <a:xfrm>
            <a:off x="6355576" y="6764337"/>
            <a:ext cx="1118283" cy="1220609"/>
            <a:chOff x="0" y="0"/>
            <a:chExt cx="1118281" cy="1220607"/>
          </a:xfrm>
        </p:grpSpPr>
        <p:pic>
          <p:nvPicPr>
            <p:cNvPr id="757" name="pasted-image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118282" cy="12206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58" name="Shape 758"/>
            <p:cNvSpPr/>
            <p:nvPr/>
          </p:nvSpPr>
          <p:spPr>
            <a:xfrm>
              <a:off x="168196" y="210253"/>
              <a:ext cx="781890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800"/>
              </a:lvl1pPr>
            </a:lstStyle>
            <a:p>
              <a:r>
                <a:t>16 </a:t>
              </a:r>
            </a:p>
          </p:txBody>
        </p:sp>
      </p:grpSp>
      <p:grpSp>
        <p:nvGrpSpPr>
          <p:cNvPr id="762" name="Group 762"/>
          <p:cNvGrpSpPr/>
          <p:nvPr/>
        </p:nvGrpSpPr>
        <p:grpSpPr>
          <a:xfrm>
            <a:off x="4674394" y="6764338"/>
            <a:ext cx="1118283" cy="1220609"/>
            <a:chOff x="0" y="0"/>
            <a:chExt cx="1118281" cy="1220607"/>
          </a:xfrm>
        </p:grpSpPr>
        <p:pic>
          <p:nvPicPr>
            <p:cNvPr id="760" name="pasted-image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118282" cy="12206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1" name="Shape 761"/>
            <p:cNvSpPr/>
            <p:nvPr/>
          </p:nvSpPr>
          <p:spPr>
            <a:xfrm>
              <a:off x="168196" y="210253"/>
              <a:ext cx="781890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800"/>
              </a:lvl1pPr>
            </a:lstStyle>
            <a:p>
              <a:r>
                <a:t>16 </a:t>
              </a:r>
            </a:p>
          </p:txBody>
        </p:sp>
      </p:grpSp>
      <p:grpSp>
        <p:nvGrpSpPr>
          <p:cNvPr id="765" name="Group 765"/>
          <p:cNvGrpSpPr/>
          <p:nvPr/>
        </p:nvGrpSpPr>
        <p:grpSpPr>
          <a:xfrm>
            <a:off x="1300277" y="8030935"/>
            <a:ext cx="1141790" cy="1246267"/>
            <a:chOff x="0" y="0"/>
            <a:chExt cx="1141788" cy="1246266"/>
          </a:xfrm>
        </p:grpSpPr>
        <p:pic>
          <p:nvPicPr>
            <p:cNvPr id="763" name="pasted-image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141789" cy="12462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4" name="Shape 764"/>
            <p:cNvSpPr/>
            <p:nvPr/>
          </p:nvSpPr>
          <p:spPr>
            <a:xfrm>
              <a:off x="216854" y="259556"/>
              <a:ext cx="708080" cy="727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400"/>
              </a:pPr>
              <a:r>
                <a:rPr sz="4500"/>
                <a:t>64</a:t>
              </a:r>
              <a:r>
                <a:t> </a:t>
              </a:r>
            </a:p>
          </p:txBody>
        </p:sp>
      </p:grpSp>
      <p:grpSp>
        <p:nvGrpSpPr>
          <p:cNvPr id="768" name="Group 768"/>
          <p:cNvGrpSpPr/>
          <p:nvPr/>
        </p:nvGrpSpPr>
        <p:grpSpPr>
          <a:xfrm>
            <a:off x="2888843" y="8030935"/>
            <a:ext cx="1141789" cy="1246267"/>
            <a:chOff x="0" y="0"/>
            <a:chExt cx="1141788" cy="1246266"/>
          </a:xfrm>
        </p:grpSpPr>
        <p:pic>
          <p:nvPicPr>
            <p:cNvPr id="766" name="pasted-image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141789" cy="12462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7" name="Shape 767"/>
            <p:cNvSpPr/>
            <p:nvPr/>
          </p:nvSpPr>
          <p:spPr>
            <a:xfrm>
              <a:off x="216854" y="259556"/>
              <a:ext cx="708080" cy="727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400"/>
              </a:pPr>
              <a:r>
                <a:rPr sz="4500"/>
                <a:t>64</a:t>
              </a:r>
              <a:r>
                <a:t> </a:t>
              </a:r>
            </a:p>
          </p:txBody>
        </p:sp>
      </p:grpSp>
      <p:grpSp>
        <p:nvGrpSpPr>
          <p:cNvPr id="771" name="Group 771"/>
          <p:cNvGrpSpPr/>
          <p:nvPr/>
        </p:nvGrpSpPr>
        <p:grpSpPr>
          <a:xfrm>
            <a:off x="4662641" y="8030935"/>
            <a:ext cx="1141790" cy="1246267"/>
            <a:chOff x="0" y="0"/>
            <a:chExt cx="1141788" cy="1246266"/>
          </a:xfrm>
        </p:grpSpPr>
        <p:pic>
          <p:nvPicPr>
            <p:cNvPr id="769" name="pasted-image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141789" cy="12462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70" name="Shape 770"/>
            <p:cNvSpPr/>
            <p:nvPr/>
          </p:nvSpPr>
          <p:spPr>
            <a:xfrm>
              <a:off x="216854" y="259556"/>
              <a:ext cx="708080" cy="727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400"/>
              </a:pPr>
              <a:r>
                <a:rPr sz="4500"/>
                <a:t>64</a:t>
              </a:r>
              <a:r>
                <a:t> </a:t>
              </a:r>
            </a:p>
          </p:txBody>
        </p:sp>
      </p:grpSp>
      <p:grpSp>
        <p:nvGrpSpPr>
          <p:cNvPr id="774" name="Group 774"/>
          <p:cNvGrpSpPr/>
          <p:nvPr/>
        </p:nvGrpSpPr>
        <p:grpSpPr>
          <a:xfrm>
            <a:off x="6332069" y="8030935"/>
            <a:ext cx="1141790" cy="1246267"/>
            <a:chOff x="0" y="0"/>
            <a:chExt cx="1141788" cy="1246266"/>
          </a:xfrm>
        </p:grpSpPr>
        <p:pic>
          <p:nvPicPr>
            <p:cNvPr id="772" name="pasted-image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141789" cy="12462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73" name="Shape 773"/>
            <p:cNvSpPr/>
            <p:nvPr/>
          </p:nvSpPr>
          <p:spPr>
            <a:xfrm>
              <a:off x="216854" y="259556"/>
              <a:ext cx="708080" cy="727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400"/>
              </a:pPr>
              <a:r>
                <a:rPr sz="4500"/>
                <a:t>64</a:t>
              </a:r>
              <a:r>
                <a:t> </a:t>
              </a:r>
            </a:p>
          </p:txBody>
        </p:sp>
      </p:grpSp>
      <p:sp>
        <p:nvSpPr>
          <p:cNvPr id="775" name="Shape 775"/>
          <p:cNvSpPr/>
          <p:nvPr/>
        </p:nvSpPr>
        <p:spPr>
          <a:xfrm>
            <a:off x="15470547" y="4151784"/>
            <a:ext cx="8676736" cy="740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700" b="0"/>
            </a:pPr>
            <a:r>
              <a:t>Ayudando a tus </a:t>
            </a:r>
          </a:p>
          <a:p>
            <a:pPr>
              <a:defRPr sz="8700" b="0"/>
            </a:pPr>
            <a:r>
              <a:t>Cuatro Asociados</a:t>
            </a:r>
          </a:p>
          <a:p>
            <a:pPr>
              <a:defRPr sz="8700" b="0"/>
            </a:pPr>
            <a:r>
              <a:t>Directos a </a:t>
            </a:r>
          </a:p>
          <a:p>
            <a:pPr>
              <a:defRPr sz="8700" b="0"/>
            </a:pPr>
            <a:r>
              <a:t>que suban al </a:t>
            </a:r>
          </a:p>
          <a:p>
            <a:pPr>
              <a:defRPr sz="8700"/>
            </a:pPr>
            <a:r>
              <a:rPr b="0"/>
              <a:t>Rango de Diamante</a:t>
            </a:r>
            <a:r>
              <a:t> </a:t>
            </a:r>
          </a:p>
        </p:txBody>
      </p:sp>
      <p:grpSp>
        <p:nvGrpSpPr>
          <p:cNvPr id="795" name="Group 795"/>
          <p:cNvGrpSpPr/>
          <p:nvPr/>
        </p:nvGrpSpPr>
        <p:grpSpPr>
          <a:xfrm>
            <a:off x="8190876" y="2588602"/>
            <a:ext cx="7154638" cy="21794185"/>
            <a:chOff x="-834623" y="-291296"/>
            <a:chExt cx="7154636" cy="21794184"/>
          </a:xfrm>
        </p:grpSpPr>
        <p:grpSp>
          <p:nvGrpSpPr>
            <p:cNvPr id="781" name="Group 781"/>
            <p:cNvGrpSpPr/>
            <p:nvPr/>
          </p:nvGrpSpPr>
          <p:grpSpPr>
            <a:xfrm>
              <a:off x="67376" y="-291297"/>
              <a:ext cx="5350638" cy="21794185"/>
              <a:chOff x="263091" y="1093089"/>
              <a:chExt cx="5350636" cy="21794184"/>
            </a:xfrm>
          </p:grpSpPr>
          <p:pic>
            <p:nvPicPr>
              <p:cNvPr id="776" name="pasted-image.pdf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263091" y="6679526"/>
                <a:ext cx="5350637" cy="1620774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77" name="Shape 777"/>
              <p:cNvSpPr/>
              <p:nvPr/>
            </p:nvSpPr>
            <p:spPr>
              <a:xfrm>
                <a:off x="751249" y="9698982"/>
                <a:ext cx="4374321" cy="23191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6000"/>
                </a:pPr>
                <a:r>
                  <a:t>Diamante</a:t>
                </a:r>
                <a:endParaRPr sz="2600"/>
              </a:p>
              <a:p>
                <a:pPr>
                  <a:defRPr sz="6000"/>
                </a:pPr>
                <a:r>
                  <a:t>Ejecutivo</a:t>
                </a:r>
              </a:p>
            </p:txBody>
          </p:sp>
          <p:grpSp>
            <p:nvGrpSpPr>
              <p:cNvPr id="780" name="Group 780"/>
              <p:cNvGrpSpPr/>
              <p:nvPr/>
            </p:nvGrpSpPr>
            <p:grpSpPr>
              <a:xfrm>
                <a:off x="273045" y="1093089"/>
                <a:ext cx="5330728" cy="5818508"/>
                <a:chOff x="0" y="0"/>
                <a:chExt cx="5330726" cy="5818506"/>
              </a:xfrm>
            </p:grpSpPr>
            <p:pic>
              <p:nvPicPr>
                <p:cNvPr id="778" name="pasted-image.pdf"/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330727" cy="581850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779" name="Shape 779"/>
                <p:cNvSpPr/>
                <p:nvPr/>
              </p:nvSpPr>
              <p:spPr>
                <a:xfrm>
                  <a:off x="140362" y="1231369"/>
                  <a:ext cx="4941136" cy="335576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9300"/>
                  </a:pPr>
                  <a:r>
                    <a:t>500,000</a:t>
                  </a:r>
                </a:p>
                <a:p>
                  <a:pPr>
                    <a:defRPr sz="9300"/>
                  </a:pPr>
                  <a:r>
                    <a:t>Puntos</a:t>
                  </a:r>
                </a:p>
              </p:txBody>
            </p:sp>
          </p:grpSp>
        </p:grpSp>
        <p:grpSp>
          <p:nvGrpSpPr>
            <p:cNvPr id="794" name="Group 794"/>
            <p:cNvGrpSpPr/>
            <p:nvPr/>
          </p:nvGrpSpPr>
          <p:grpSpPr>
            <a:xfrm>
              <a:off x="-834624" y="6488696"/>
              <a:ext cx="7154638" cy="1806802"/>
              <a:chOff x="0" y="0"/>
              <a:chExt cx="7154636" cy="1806801"/>
            </a:xfrm>
          </p:grpSpPr>
          <p:grpSp>
            <p:nvGrpSpPr>
              <p:cNvPr id="784" name="Group 784"/>
              <p:cNvGrpSpPr/>
              <p:nvPr/>
            </p:nvGrpSpPr>
            <p:grpSpPr>
              <a:xfrm>
                <a:off x="0" y="0"/>
                <a:ext cx="1655334" cy="1806802"/>
                <a:chOff x="0" y="0"/>
                <a:chExt cx="1655333" cy="1806801"/>
              </a:xfrm>
            </p:grpSpPr>
            <p:pic>
              <p:nvPicPr>
                <p:cNvPr id="782" name="pasted-image.pdf"/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655334" cy="180680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783" name="Shape 783"/>
                <p:cNvSpPr/>
                <p:nvPr/>
              </p:nvSpPr>
              <p:spPr>
                <a:xfrm>
                  <a:off x="248972" y="311227"/>
                  <a:ext cx="1157390" cy="118434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4800"/>
                  </a:lvl1pPr>
                </a:lstStyle>
                <a:p>
                  <a:r>
                    <a:t>16 </a:t>
                  </a:r>
                </a:p>
              </p:txBody>
            </p:sp>
          </p:grpSp>
          <p:grpSp>
            <p:nvGrpSpPr>
              <p:cNvPr id="787" name="Group 787"/>
              <p:cNvGrpSpPr/>
              <p:nvPr/>
            </p:nvGrpSpPr>
            <p:grpSpPr>
              <a:xfrm>
                <a:off x="1877542" y="0"/>
                <a:ext cx="1655334" cy="1806802"/>
                <a:chOff x="0" y="0"/>
                <a:chExt cx="1655333" cy="1806801"/>
              </a:xfrm>
            </p:grpSpPr>
            <p:pic>
              <p:nvPicPr>
                <p:cNvPr id="785" name="pasted-image.pdf"/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655334" cy="180680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786" name="Shape 786"/>
                <p:cNvSpPr/>
                <p:nvPr/>
              </p:nvSpPr>
              <p:spPr>
                <a:xfrm>
                  <a:off x="248972" y="311227"/>
                  <a:ext cx="1157390" cy="118434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4800"/>
                  </a:lvl1pPr>
                </a:lstStyle>
                <a:p>
                  <a:r>
                    <a:t>16 </a:t>
                  </a:r>
                </a:p>
              </p:txBody>
            </p:sp>
          </p:grpSp>
          <p:grpSp>
            <p:nvGrpSpPr>
              <p:cNvPr id="790" name="Group 790"/>
              <p:cNvGrpSpPr/>
              <p:nvPr/>
            </p:nvGrpSpPr>
            <p:grpSpPr>
              <a:xfrm>
                <a:off x="3755084" y="0"/>
                <a:ext cx="1655334" cy="1806802"/>
                <a:chOff x="0" y="0"/>
                <a:chExt cx="1655333" cy="1806801"/>
              </a:xfrm>
            </p:grpSpPr>
            <p:pic>
              <p:nvPicPr>
                <p:cNvPr id="788" name="pasted-image.pdf"/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655334" cy="180680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789" name="Shape 789"/>
                <p:cNvSpPr/>
                <p:nvPr/>
              </p:nvSpPr>
              <p:spPr>
                <a:xfrm>
                  <a:off x="248972" y="311227"/>
                  <a:ext cx="1157390" cy="118434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4800"/>
                  </a:lvl1pPr>
                </a:lstStyle>
                <a:p>
                  <a:r>
                    <a:t>16 </a:t>
                  </a:r>
                </a:p>
              </p:txBody>
            </p:sp>
          </p:grpSp>
          <p:grpSp>
            <p:nvGrpSpPr>
              <p:cNvPr id="793" name="Group 793"/>
              <p:cNvGrpSpPr/>
              <p:nvPr/>
            </p:nvGrpSpPr>
            <p:grpSpPr>
              <a:xfrm>
                <a:off x="5499303" y="0"/>
                <a:ext cx="1655334" cy="1806802"/>
                <a:chOff x="0" y="0"/>
                <a:chExt cx="1655333" cy="1806801"/>
              </a:xfrm>
            </p:grpSpPr>
            <p:pic>
              <p:nvPicPr>
                <p:cNvPr id="791" name="pasted-image.pdf"/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655334" cy="180680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792" name="Shape 792"/>
                <p:cNvSpPr/>
                <p:nvPr/>
              </p:nvSpPr>
              <p:spPr>
                <a:xfrm>
                  <a:off x="248972" y="311227"/>
                  <a:ext cx="1157390" cy="118434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4800"/>
                  </a:lvl1pPr>
                </a:lstStyle>
                <a:p>
                  <a:r>
                    <a:t>16 </a:t>
                  </a: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5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3451" r="1112" b="5253"/>
          <a:stretch/>
        </p:blipFill>
        <p:spPr>
          <a:xfrm>
            <a:off x="2105414" y="1971675"/>
            <a:ext cx="20249760" cy="11897922"/>
          </a:xfrm>
          <a:prstGeom prst="rect">
            <a:avLst/>
          </a:prstGeom>
        </p:spPr>
      </p:pic>
      <p:grpSp>
        <p:nvGrpSpPr>
          <p:cNvPr id="4" name="Group 141"/>
          <p:cNvGrpSpPr/>
          <p:nvPr/>
        </p:nvGrpSpPr>
        <p:grpSpPr>
          <a:xfrm>
            <a:off x="-1" y="-342900"/>
            <a:ext cx="24384001" cy="2506362"/>
            <a:chOff x="0" y="0"/>
            <a:chExt cx="24714468" cy="2178243"/>
          </a:xfrm>
        </p:grpSpPr>
        <p:pic>
          <p:nvPicPr>
            <p:cNvPr id="5" name="pasted-image.pdf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9191"/>
              <a:ext cx="24714469" cy="2159862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431800" dist="318314" dir="5520000" rotWithShape="0">
                <a:srgbClr val="000000">
                  <a:alpha val="84863"/>
                </a:srgbClr>
              </a:outerShdw>
            </a:effectLst>
          </p:spPr>
        </p:pic>
        <p:pic>
          <p:nvPicPr>
            <p:cNvPr id="6" name="logo-filtered.png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>
            <a:xfrm>
              <a:off x="444319" y="766261"/>
              <a:ext cx="2916956" cy="1297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Shape 140"/>
            <p:cNvSpPr/>
            <p:nvPr/>
          </p:nvSpPr>
          <p:spPr>
            <a:xfrm>
              <a:off x="7177635" y="-1"/>
              <a:ext cx="10359198" cy="21782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3800" b="0">
                  <a:solidFill>
                    <a:srgbClr val="FFFFFF"/>
                  </a:solidFill>
                  <a:effectLst>
                    <a:outerShdw blurRad="12700" dist="63500" dir="18900000" rotWithShape="0">
                      <a:srgbClr val="000000"/>
                    </a:outerShdw>
                  </a:effectLst>
                  <a:latin typeface="Big Caslon"/>
                  <a:ea typeface="Big Caslon"/>
                  <a:cs typeface="Big Caslon"/>
                  <a:sym typeface="Big Caslon"/>
                </a:defRPr>
              </a:lvl1pPr>
            </a:lstStyle>
            <a:p>
              <a:r>
                <a:rPr dirty="0"/>
                <a:t>Immunotec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7013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9" name="Group 799"/>
          <p:cNvGrpSpPr/>
          <p:nvPr/>
        </p:nvGrpSpPr>
        <p:grpSpPr>
          <a:xfrm>
            <a:off x="-165235" y="-5591"/>
            <a:ext cx="24714470" cy="2159861"/>
            <a:chOff x="0" y="0"/>
            <a:chExt cx="24714468" cy="2159860"/>
          </a:xfrm>
        </p:grpSpPr>
        <p:pic>
          <p:nvPicPr>
            <p:cNvPr id="797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4714469" cy="2159861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431800" dist="318314" dir="5520000" rotWithShape="0">
                <a:srgbClr val="000000">
                  <a:alpha val="84863"/>
                </a:srgbClr>
              </a:outerShdw>
            </a:effectLst>
          </p:spPr>
        </p:pic>
        <p:pic>
          <p:nvPicPr>
            <p:cNvPr id="798" name="logo-filtered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444319" y="757069"/>
              <a:ext cx="2916956" cy="1297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0" name="Shape 800"/>
          <p:cNvSpPr/>
          <p:nvPr/>
        </p:nvSpPr>
        <p:spPr>
          <a:xfrm>
            <a:off x="5111133" y="86818"/>
            <a:ext cx="16649493" cy="224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900">
                <a:solidFill>
                  <a:srgbClr val="FFFFFF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rPr sz="14700" b="0"/>
              <a:t>Como te haces Platino?</a:t>
            </a:r>
            <a:r>
              <a:rPr sz="10500" b="0">
                <a:latin typeface="Big Caslon"/>
                <a:ea typeface="Big Caslon"/>
                <a:cs typeface="Big Caslon"/>
                <a:sym typeface="Big Caslon"/>
              </a:rPr>
              <a:t> </a:t>
            </a:r>
          </a:p>
        </p:txBody>
      </p:sp>
      <p:pic>
        <p:nvPicPr>
          <p:cNvPr id="801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151505" y="1882327"/>
            <a:ext cx="1141790" cy="11417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6" name="Group 806"/>
          <p:cNvGrpSpPr/>
          <p:nvPr/>
        </p:nvGrpSpPr>
        <p:grpSpPr>
          <a:xfrm>
            <a:off x="3548748" y="2687970"/>
            <a:ext cx="1725143" cy="1725143"/>
            <a:chOff x="0" y="0"/>
            <a:chExt cx="1725142" cy="1725142"/>
          </a:xfrm>
        </p:grpSpPr>
        <p:pic>
          <p:nvPicPr>
            <p:cNvPr id="802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725143" cy="17251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805" name="Group 805"/>
            <p:cNvGrpSpPr/>
            <p:nvPr/>
          </p:nvGrpSpPr>
          <p:grpSpPr>
            <a:xfrm>
              <a:off x="189994" y="161422"/>
              <a:ext cx="1345155" cy="1555757"/>
              <a:chOff x="0" y="0"/>
              <a:chExt cx="1345153" cy="1555755"/>
            </a:xfrm>
          </p:grpSpPr>
          <p:pic>
            <p:nvPicPr>
              <p:cNvPr id="803" name="pasted-image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1345154" cy="15362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04" name="Shape 804"/>
              <p:cNvSpPr/>
              <p:nvPr/>
            </p:nvSpPr>
            <p:spPr>
              <a:xfrm>
                <a:off x="223432" y="1065184"/>
                <a:ext cx="917442" cy="4905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lnSpc>
                    <a:spcPct val="80000"/>
                  </a:lnSpc>
                  <a:defRPr sz="32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TU</a:t>
                </a:r>
              </a:p>
            </p:txBody>
          </p:sp>
        </p:grpSp>
      </p:grpSp>
      <p:grpSp>
        <p:nvGrpSpPr>
          <p:cNvPr id="819" name="Group 819"/>
          <p:cNvGrpSpPr/>
          <p:nvPr/>
        </p:nvGrpSpPr>
        <p:grpSpPr>
          <a:xfrm>
            <a:off x="1524667" y="4261833"/>
            <a:ext cx="5773305" cy="1205265"/>
            <a:chOff x="0" y="0"/>
            <a:chExt cx="5773304" cy="1205263"/>
          </a:xfrm>
        </p:grpSpPr>
        <p:grpSp>
          <p:nvGrpSpPr>
            <p:cNvPr id="809" name="Group 809"/>
            <p:cNvGrpSpPr/>
            <p:nvPr/>
          </p:nvGrpSpPr>
          <p:grpSpPr>
            <a:xfrm>
              <a:off x="0" y="0"/>
              <a:ext cx="1101362" cy="1205264"/>
              <a:chOff x="0" y="0"/>
              <a:chExt cx="1101361" cy="1205263"/>
            </a:xfrm>
          </p:grpSpPr>
          <p:pic>
            <p:nvPicPr>
              <p:cNvPr id="807" name="pasted-image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1101362" cy="12052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08" name="pasted-image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316371" y="417391"/>
                <a:ext cx="468620" cy="6179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12" name="Group 812"/>
            <p:cNvGrpSpPr/>
            <p:nvPr/>
          </p:nvGrpSpPr>
          <p:grpSpPr>
            <a:xfrm>
              <a:off x="1557314" y="0"/>
              <a:ext cx="1101363" cy="1205264"/>
              <a:chOff x="0" y="0"/>
              <a:chExt cx="1101361" cy="1205263"/>
            </a:xfrm>
          </p:grpSpPr>
          <p:pic>
            <p:nvPicPr>
              <p:cNvPr id="810" name="pasted-image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1101362" cy="12052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11" name="pasted-image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316371" y="417391"/>
                <a:ext cx="468620" cy="6179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15" name="Group 815"/>
            <p:cNvGrpSpPr/>
            <p:nvPr/>
          </p:nvGrpSpPr>
          <p:grpSpPr>
            <a:xfrm>
              <a:off x="3114628" y="0"/>
              <a:ext cx="1101363" cy="1205264"/>
              <a:chOff x="0" y="0"/>
              <a:chExt cx="1101361" cy="1205263"/>
            </a:xfrm>
          </p:grpSpPr>
          <p:pic>
            <p:nvPicPr>
              <p:cNvPr id="813" name="pasted-image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1101362" cy="12052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14" name="pasted-image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316371" y="417391"/>
                <a:ext cx="468620" cy="6179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18" name="Group 818"/>
            <p:cNvGrpSpPr/>
            <p:nvPr/>
          </p:nvGrpSpPr>
          <p:grpSpPr>
            <a:xfrm>
              <a:off x="4671942" y="0"/>
              <a:ext cx="1101363" cy="1205264"/>
              <a:chOff x="0" y="0"/>
              <a:chExt cx="1101361" cy="1205263"/>
            </a:xfrm>
          </p:grpSpPr>
          <p:pic>
            <p:nvPicPr>
              <p:cNvPr id="816" name="pasted-image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1101362" cy="12052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17" name="pasted-image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316371" y="417391"/>
                <a:ext cx="468620" cy="6179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822" name="Group 822"/>
          <p:cNvGrpSpPr/>
          <p:nvPr/>
        </p:nvGrpSpPr>
        <p:grpSpPr>
          <a:xfrm>
            <a:off x="1384257" y="5513085"/>
            <a:ext cx="1104225" cy="1205265"/>
            <a:chOff x="0" y="0"/>
            <a:chExt cx="1104223" cy="1205263"/>
          </a:xfrm>
        </p:grpSpPr>
        <p:pic>
          <p:nvPicPr>
            <p:cNvPr id="820" name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104224" cy="12052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21" name="Shape 821"/>
            <p:cNvSpPr/>
            <p:nvPr/>
          </p:nvSpPr>
          <p:spPr>
            <a:xfrm>
              <a:off x="335965" y="253479"/>
              <a:ext cx="432293" cy="698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400"/>
              </a:pPr>
              <a:r>
                <a:rPr sz="5600"/>
                <a:t>4</a:t>
              </a:r>
              <a:r>
                <a:t> </a:t>
              </a:r>
            </a:p>
          </p:txBody>
        </p:sp>
      </p:grpSp>
      <p:grpSp>
        <p:nvGrpSpPr>
          <p:cNvPr id="825" name="Group 825"/>
          <p:cNvGrpSpPr/>
          <p:nvPr/>
        </p:nvGrpSpPr>
        <p:grpSpPr>
          <a:xfrm>
            <a:off x="3032840" y="5474301"/>
            <a:ext cx="1104225" cy="1205265"/>
            <a:chOff x="0" y="0"/>
            <a:chExt cx="1104223" cy="1205263"/>
          </a:xfrm>
        </p:grpSpPr>
        <p:pic>
          <p:nvPicPr>
            <p:cNvPr id="823" name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104224" cy="12052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24" name="Shape 824"/>
            <p:cNvSpPr/>
            <p:nvPr/>
          </p:nvSpPr>
          <p:spPr>
            <a:xfrm>
              <a:off x="335965" y="253479"/>
              <a:ext cx="432293" cy="698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400"/>
              </a:pPr>
              <a:r>
                <a:rPr sz="5600"/>
                <a:t>4</a:t>
              </a:r>
              <a:r>
                <a:t> </a:t>
              </a:r>
            </a:p>
          </p:txBody>
        </p:sp>
      </p:grpSp>
      <p:grpSp>
        <p:nvGrpSpPr>
          <p:cNvPr id="828" name="Group 828"/>
          <p:cNvGrpSpPr/>
          <p:nvPr/>
        </p:nvGrpSpPr>
        <p:grpSpPr>
          <a:xfrm>
            <a:off x="4681423" y="5513084"/>
            <a:ext cx="1104225" cy="1205265"/>
            <a:chOff x="0" y="0"/>
            <a:chExt cx="1104223" cy="1205263"/>
          </a:xfrm>
        </p:grpSpPr>
        <p:pic>
          <p:nvPicPr>
            <p:cNvPr id="826" name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104224" cy="12052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27" name="Shape 827"/>
            <p:cNvSpPr/>
            <p:nvPr/>
          </p:nvSpPr>
          <p:spPr>
            <a:xfrm>
              <a:off x="335965" y="253479"/>
              <a:ext cx="432293" cy="698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400"/>
              </a:pPr>
              <a:r>
                <a:rPr sz="5600"/>
                <a:t>4</a:t>
              </a:r>
              <a:r>
                <a:t> </a:t>
              </a:r>
            </a:p>
          </p:txBody>
        </p:sp>
      </p:grpSp>
      <p:grpSp>
        <p:nvGrpSpPr>
          <p:cNvPr id="831" name="Group 831"/>
          <p:cNvGrpSpPr/>
          <p:nvPr/>
        </p:nvGrpSpPr>
        <p:grpSpPr>
          <a:xfrm>
            <a:off x="6223435" y="5513085"/>
            <a:ext cx="1104225" cy="1205265"/>
            <a:chOff x="0" y="0"/>
            <a:chExt cx="1104223" cy="1205263"/>
          </a:xfrm>
        </p:grpSpPr>
        <p:pic>
          <p:nvPicPr>
            <p:cNvPr id="829" name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104224" cy="12052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30" name="Shape 830"/>
            <p:cNvSpPr/>
            <p:nvPr/>
          </p:nvSpPr>
          <p:spPr>
            <a:xfrm>
              <a:off x="335965" y="253479"/>
              <a:ext cx="432293" cy="698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400"/>
              </a:pPr>
              <a:r>
                <a:rPr sz="5600"/>
                <a:t>4</a:t>
              </a:r>
              <a:r>
                <a:t> </a:t>
              </a:r>
            </a:p>
          </p:txBody>
        </p:sp>
      </p:grpSp>
      <p:sp>
        <p:nvSpPr>
          <p:cNvPr id="832" name="Shape 832"/>
          <p:cNvSpPr/>
          <p:nvPr/>
        </p:nvSpPr>
        <p:spPr>
          <a:xfrm>
            <a:off x="12411366" y="9229429"/>
            <a:ext cx="618196" cy="237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700"/>
            </a:lvl1pPr>
          </a:lstStyle>
          <a:p>
            <a:r>
              <a:t> </a:t>
            </a:r>
          </a:p>
        </p:txBody>
      </p:sp>
      <p:grpSp>
        <p:nvGrpSpPr>
          <p:cNvPr id="835" name="Group 835"/>
          <p:cNvGrpSpPr/>
          <p:nvPr/>
        </p:nvGrpSpPr>
        <p:grpSpPr>
          <a:xfrm>
            <a:off x="1312031" y="6764337"/>
            <a:ext cx="1118283" cy="1220609"/>
            <a:chOff x="0" y="0"/>
            <a:chExt cx="1118281" cy="1220607"/>
          </a:xfrm>
        </p:grpSpPr>
        <p:pic>
          <p:nvPicPr>
            <p:cNvPr id="833" name="pasted-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118282" cy="12206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34" name="Shape 834"/>
            <p:cNvSpPr/>
            <p:nvPr/>
          </p:nvSpPr>
          <p:spPr>
            <a:xfrm>
              <a:off x="168196" y="210253"/>
              <a:ext cx="781890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800"/>
              </a:lvl1pPr>
            </a:lstStyle>
            <a:p>
              <a:r>
                <a:t>16 </a:t>
              </a:r>
            </a:p>
          </p:txBody>
        </p:sp>
      </p:grpSp>
      <p:grpSp>
        <p:nvGrpSpPr>
          <p:cNvPr id="838" name="Group 838"/>
          <p:cNvGrpSpPr/>
          <p:nvPr/>
        </p:nvGrpSpPr>
        <p:grpSpPr>
          <a:xfrm>
            <a:off x="2993213" y="6764337"/>
            <a:ext cx="1118282" cy="1220609"/>
            <a:chOff x="0" y="0"/>
            <a:chExt cx="1118281" cy="1220607"/>
          </a:xfrm>
        </p:grpSpPr>
        <p:pic>
          <p:nvPicPr>
            <p:cNvPr id="836" name="pasted-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118282" cy="12206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37" name="Shape 837"/>
            <p:cNvSpPr/>
            <p:nvPr/>
          </p:nvSpPr>
          <p:spPr>
            <a:xfrm>
              <a:off x="168196" y="210253"/>
              <a:ext cx="781890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800"/>
              </a:lvl1pPr>
            </a:lstStyle>
            <a:p>
              <a:r>
                <a:t>16 </a:t>
              </a:r>
            </a:p>
          </p:txBody>
        </p:sp>
      </p:grpSp>
      <p:grpSp>
        <p:nvGrpSpPr>
          <p:cNvPr id="841" name="Group 841"/>
          <p:cNvGrpSpPr/>
          <p:nvPr/>
        </p:nvGrpSpPr>
        <p:grpSpPr>
          <a:xfrm>
            <a:off x="6209377" y="6784839"/>
            <a:ext cx="1118282" cy="1220609"/>
            <a:chOff x="0" y="0"/>
            <a:chExt cx="1118281" cy="1220607"/>
          </a:xfrm>
        </p:grpSpPr>
        <p:pic>
          <p:nvPicPr>
            <p:cNvPr id="839" name="pasted-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118282" cy="12206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40" name="Shape 840"/>
            <p:cNvSpPr/>
            <p:nvPr/>
          </p:nvSpPr>
          <p:spPr>
            <a:xfrm>
              <a:off x="168196" y="210253"/>
              <a:ext cx="781890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800"/>
              </a:lvl1pPr>
            </a:lstStyle>
            <a:p>
              <a:r>
                <a:t>16 </a:t>
              </a:r>
            </a:p>
          </p:txBody>
        </p:sp>
      </p:grpSp>
      <p:grpSp>
        <p:nvGrpSpPr>
          <p:cNvPr id="844" name="Group 844"/>
          <p:cNvGrpSpPr/>
          <p:nvPr/>
        </p:nvGrpSpPr>
        <p:grpSpPr>
          <a:xfrm>
            <a:off x="4674394" y="6764338"/>
            <a:ext cx="1118283" cy="1220609"/>
            <a:chOff x="0" y="0"/>
            <a:chExt cx="1118281" cy="1220607"/>
          </a:xfrm>
        </p:grpSpPr>
        <p:pic>
          <p:nvPicPr>
            <p:cNvPr id="842" name="pasted-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118282" cy="12206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43" name="Shape 843"/>
            <p:cNvSpPr/>
            <p:nvPr/>
          </p:nvSpPr>
          <p:spPr>
            <a:xfrm>
              <a:off x="168196" y="210253"/>
              <a:ext cx="781890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800"/>
              </a:lvl1pPr>
            </a:lstStyle>
            <a:p>
              <a:r>
                <a:t>16 </a:t>
              </a:r>
            </a:p>
          </p:txBody>
        </p:sp>
      </p:grpSp>
      <p:grpSp>
        <p:nvGrpSpPr>
          <p:cNvPr id="847" name="Group 847"/>
          <p:cNvGrpSpPr/>
          <p:nvPr/>
        </p:nvGrpSpPr>
        <p:grpSpPr>
          <a:xfrm>
            <a:off x="1300277" y="8030935"/>
            <a:ext cx="1141790" cy="1246267"/>
            <a:chOff x="0" y="0"/>
            <a:chExt cx="1141788" cy="1246266"/>
          </a:xfrm>
        </p:grpSpPr>
        <p:pic>
          <p:nvPicPr>
            <p:cNvPr id="845" name="pasted-image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141789" cy="12462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46" name="Shape 846"/>
            <p:cNvSpPr/>
            <p:nvPr/>
          </p:nvSpPr>
          <p:spPr>
            <a:xfrm>
              <a:off x="216854" y="259556"/>
              <a:ext cx="708080" cy="727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400"/>
              </a:pPr>
              <a:r>
                <a:rPr sz="4500"/>
                <a:t>64</a:t>
              </a:r>
              <a:r>
                <a:t> </a:t>
              </a:r>
            </a:p>
          </p:txBody>
        </p:sp>
      </p:grpSp>
      <p:grpSp>
        <p:nvGrpSpPr>
          <p:cNvPr id="850" name="Group 850"/>
          <p:cNvGrpSpPr/>
          <p:nvPr/>
        </p:nvGrpSpPr>
        <p:grpSpPr>
          <a:xfrm>
            <a:off x="2888843" y="8030935"/>
            <a:ext cx="1141789" cy="1246267"/>
            <a:chOff x="0" y="0"/>
            <a:chExt cx="1141788" cy="1246266"/>
          </a:xfrm>
        </p:grpSpPr>
        <p:pic>
          <p:nvPicPr>
            <p:cNvPr id="848" name="pasted-image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141789" cy="12462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49" name="Shape 849"/>
            <p:cNvSpPr/>
            <p:nvPr/>
          </p:nvSpPr>
          <p:spPr>
            <a:xfrm>
              <a:off x="216854" y="259556"/>
              <a:ext cx="708080" cy="727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400"/>
              </a:pPr>
              <a:r>
                <a:rPr sz="4500"/>
                <a:t>64</a:t>
              </a:r>
              <a:r>
                <a:t> </a:t>
              </a:r>
            </a:p>
          </p:txBody>
        </p:sp>
      </p:grpSp>
      <p:grpSp>
        <p:nvGrpSpPr>
          <p:cNvPr id="853" name="Group 853"/>
          <p:cNvGrpSpPr/>
          <p:nvPr/>
        </p:nvGrpSpPr>
        <p:grpSpPr>
          <a:xfrm>
            <a:off x="4662641" y="8030935"/>
            <a:ext cx="1141790" cy="1246267"/>
            <a:chOff x="0" y="0"/>
            <a:chExt cx="1141788" cy="1246266"/>
          </a:xfrm>
        </p:grpSpPr>
        <p:pic>
          <p:nvPicPr>
            <p:cNvPr id="851" name="pasted-image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141789" cy="12462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52" name="Shape 852"/>
            <p:cNvSpPr/>
            <p:nvPr/>
          </p:nvSpPr>
          <p:spPr>
            <a:xfrm>
              <a:off x="216854" y="259556"/>
              <a:ext cx="708080" cy="727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400"/>
              </a:pPr>
              <a:r>
                <a:rPr sz="4500"/>
                <a:t>64</a:t>
              </a:r>
              <a:r>
                <a:t> </a:t>
              </a:r>
            </a:p>
          </p:txBody>
        </p:sp>
      </p:grpSp>
      <p:grpSp>
        <p:nvGrpSpPr>
          <p:cNvPr id="856" name="Group 856"/>
          <p:cNvGrpSpPr/>
          <p:nvPr/>
        </p:nvGrpSpPr>
        <p:grpSpPr>
          <a:xfrm>
            <a:off x="6185870" y="8020769"/>
            <a:ext cx="1141789" cy="1246267"/>
            <a:chOff x="0" y="0"/>
            <a:chExt cx="1141788" cy="1246266"/>
          </a:xfrm>
        </p:grpSpPr>
        <p:pic>
          <p:nvPicPr>
            <p:cNvPr id="854" name="pasted-image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141789" cy="12462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55" name="Shape 855"/>
            <p:cNvSpPr/>
            <p:nvPr/>
          </p:nvSpPr>
          <p:spPr>
            <a:xfrm>
              <a:off x="216854" y="259556"/>
              <a:ext cx="708080" cy="727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400"/>
              </a:pPr>
              <a:r>
                <a:rPr sz="4500"/>
                <a:t>64</a:t>
              </a:r>
              <a:r>
                <a:t> </a:t>
              </a:r>
            </a:p>
          </p:txBody>
        </p:sp>
      </p:grpSp>
      <p:grpSp>
        <p:nvGrpSpPr>
          <p:cNvPr id="859" name="Group 859"/>
          <p:cNvGrpSpPr/>
          <p:nvPr/>
        </p:nvGrpSpPr>
        <p:grpSpPr>
          <a:xfrm>
            <a:off x="6166921" y="9323189"/>
            <a:ext cx="1179688" cy="1285558"/>
            <a:chOff x="0" y="0"/>
            <a:chExt cx="1179687" cy="1285556"/>
          </a:xfrm>
        </p:grpSpPr>
        <p:pic>
          <p:nvPicPr>
            <p:cNvPr id="857" name="pasted-image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179688" cy="1285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58" name="Shape 858"/>
            <p:cNvSpPr/>
            <p:nvPr/>
          </p:nvSpPr>
          <p:spPr>
            <a:xfrm>
              <a:off x="212764" y="202454"/>
              <a:ext cx="754159" cy="604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400"/>
              </a:pPr>
              <a:r>
                <a:rPr sz="3300"/>
                <a:t>256</a:t>
              </a:r>
              <a:r>
                <a:t> </a:t>
              </a:r>
            </a:p>
          </p:txBody>
        </p:sp>
      </p:grpSp>
      <p:grpSp>
        <p:nvGrpSpPr>
          <p:cNvPr id="862" name="Group 862"/>
          <p:cNvGrpSpPr/>
          <p:nvPr/>
        </p:nvGrpSpPr>
        <p:grpSpPr>
          <a:xfrm>
            <a:off x="4591507" y="9323189"/>
            <a:ext cx="1179688" cy="1285558"/>
            <a:chOff x="0" y="0"/>
            <a:chExt cx="1179687" cy="1285556"/>
          </a:xfrm>
        </p:grpSpPr>
        <p:pic>
          <p:nvPicPr>
            <p:cNvPr id="860" name="pasted-image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179688" cy="1285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1" name="Shape 861"/>
            <p:cNvSpPr/>
            <p:nvPr/>
          </p:nvSpPr>
          <p:spPr>
            <a:xfrm>
              <a:off x="212764" y="202454"/>
              <a:ext cx="754159" cy="604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400"/>
              </a:pPr>
              <a:r>
                <a:rPr sz="3300"/>
                <a:t>256</a:t>
              </a:r>
              <a:r>
                <a:t> </a:t>
              </a:r>
            </a:p>
          </p:txBody>
        </p:sp>
      </p:grpSp>
      <p:grpSp>
        <p:nvGrpSpPr>
          <p:cNvPr id="865" name="Group 865"/>
          <p:cNvGrpSpPr/>
          <p:nvPr/>
        </p:nvGrpSpPr>
        <p:grpSpPr>
          <a:xfrm>
            <a:off x="2869894" y="9323189"/>
            <a:ext cx="1179688" cy="1285558"/>
            <a:chOff x="0" y="0"/>
            <a:chExt cx="1179687" cy="1285556"/>
          </a:xfrm>
        </p:grpSpPr>
        <p:pic>
          <p:nvPicPr>
            <p:cNvPr id="863" name="pasted-image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179688" cy="1285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4" name="Shape 864"/>
            <p:cNvSpPr/>
            <p:nvPr/>
          </p:nvSpPr>
          <p:spPr>
            <a:xfrm>
              <a:off x="212764" y="202454"/>
              <a:ext cx="754159" cy="604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400"/>
              </a:pPr>
              <a:r>
                <a:rPr sz="3300"/>
                <a:t>256</a:t>
              </a:r>
              <a:r>
                <a:t> </a:t>
              </a:r>
            </a:p>
          </p:txBody>
        </p:sp>
      </p:grpSp>
      <p:grpSp>
        <p:nvGrpSpPr>
          <p:cNvPr id="868" name="Group 868"/>
          <p:cNvGrpSpPr/>
          <p:nvPr/>
        </p:nvGrpSpPr>
        <p:grpSpPr>
          <a:xfrm>
            <a:off x="1281328" y="9282186"/>
            <a:ext cx="1179688" cy="1285558"/>
            <a:chOff x="0" y="0"/>
            <a:chExt cx="1179687" cy="1285556"/>
          </a:xfrm>
        </p:grpSpPr>
        <p:pic>
          <p:nvPicPr>
            <p:cNvPr id="866" name="pasted-image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179688" cy="1285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7" name="Shape 867"/>
            <p:cNvSpPr/>
            <p:nvPr/>
          </p:nvSpPr>
          <p:spPr>
            <a:xfrm>
              <a:off x="212764" y="202454"/>
              <a:ext cx="754159" cy="604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400"/>
              </a:pPr>
              <a:r>
                <a:rPr sz="3300"/>
                <a:t>256</a:t>
              </a:r>
              <a:r>
                <a:t> </a:t>
              </a:r>
            </a:p>
          </p:txBody>
        </p:sp>
      </p:grpSp>
      <p:sp>
        <p:nvSpPr>
          <p:cNvPr id="869" name="Shape 869"/>
          <p:cNvSpPr/>
          <p:nvPr/>
        </p:nvSpPr>
        <p:spPr>
          <a:xfrm>
            <a:off x="15616535" y="4616450"/>
            <a:ext cx="8424249" cy="740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700" b="0"/>
            </a:pPr>
            <a:r>
              <a:t>Ayudando a tus </a:t>
            </a:r>
          </a:p>
          <a:p>
            <a:pPr>
              <a:defRPr sz="8700" b="0"/>
            </a:pPr>
            <a:r>
              <a:t>Cuatro Asociados</a:t>
            </a:r>
          </a:p>
          <a:p>
            <a:pPr>
              <a:defRPr sz="8700" b="0"/>
            </a:pPr>
            <a:r>
              <a:t>Directos a que </a:t>
            </a:r>
          </a:p>
          <a:p>
            <a:pPr>
              <a:defRPr sz="8700" b="0"/>
            </a:pPr>
            <a:r>
              <a:t>suban al Rango de </a:t>
            </a:r>
          </a:p>
          <a:p>
            <a:pPr>
              <a:defRPr sz="8700"/>
            </a:pPr>
            <a:r>
              <a:rPr b="0"/>
              <a:t>Diamante Ejecutivo</a:t>
            </a:r>
            <a:r>
              <a:t> </a:t>
            </a:r>
          </a:p>
        </p:txBody>
      </p:sp>
      <p:grpSp>
        <p:nvGrpSpPr>
          <p:cNvPr id="890" name="Group 890"/>
          <p:cNvGrpSpPr/>
          <p:nvPr/>
        </p:nvGrpSpPr>
        <p:grpSpPr>
          <a:xfrm>
            <a:off x="7709098" y="2366053"/>
            <a:ext cx="7851617" cy="21896860"/>
            <a:chOff x="-812179" y="281284"/>
            <a:chExt cx="7851615" cy="21896858"/>
          </a:xfrm>
        </p:grpSpPr>
        <p:grpSp>
          <p:nvGrpSpPr>
            <p:cNvPr id="876" name="Group 876"/>
            <p:cNvGrpSpPr/>
            <p:nvPr/>
          </p:nvGrpSpPr>
          <p:grpSpPr>
            <a:xfrm>
              <a:off x="365816" y="281283"/>
              <a:ext cx="5495624" cy="21896861"/>
              <a:chOff x="0" y="497655"/>
              <a:chExt cx="5495623" cy="21896859"/>
            </a:xfrm>
          </p:grpSpPr>
          <p:grpSp>
            <p:nvGrpSpPr>
              <p:cNvPr id="872" name="Group 872"/>
              <p:cNvGrpSpPr/>
              <p:nvPr/>
            </p:nvGrpSpPr>
            <p:grpSpPr>
              <a:xfrm>
                <a:off x="99640" y="6351216"/>
                <a:ext cx="5296346" cy="16043300"/>
                <a:chOff x="0" y="0"/>
                <a:chExt cx="5296344" cy="16043298"/>
              </a:xfrm>
            </p:grpSpPr>
            <p:pic>
              <p:nvPicPr>
                <p:cNvPr id="870" name="pasted-image.pdf"/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296345" cy="1604329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871" name="Shape 871"/>
                <p:cNvSpPr/>
                <p:nvPr/>
              </p:nvSpPr>
              <p:spPr>
                <a:xfrm>
                  <a:off x="405726" y="2963369"/>
                  <a:ext cx="4484892" cy="203167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10600"/>
                  </a:lvl1pPr>
                </a:lstStyle>
                <a:p>
                  <a:r>
                    <a:t>Platino</a:t>
                  </a:r>
                </a:p>
              </p:txBody>
            </p:sp>
          </p:grpSp>
          <p:grpSp>
            <p:nvGrpSpPr>
              <p:cNvPr id="875" name="Group 875"/>
              <p:cNvGrpSpPr/>
              <p:nvPr/>
            </p:nvGrpSpPr>
            <p:grpSpPr>
              <a:xfrm>
                <a:off x="0" y="497655"/>
                <a:ext cx="5495624" cy="5988822"/>
                <a:chOff x="0" y="0"/>
                <a:chExt cx="5495623" cy="5988820"/>
              </a:xfrm>
            </p:grpSpPr>
            <p:pic>
              <p:nvPicPr>
                <p:cNvPr id="873" name="pasted-image.pdf"/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495624" cy="598882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874" name="Shape 874"/>
                <p:cNvSpPr/>
                <p:nvPr/>
              </p:nvSpPr>
              <p:spPr>
                <a:xfrm>
                  <a:off x="227372" y="1287759"/>
                  <a:ext cx="5040880" cy="341330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9300"/>
                  </a:pPr>
                  <a:r>
                    <a:t>1,500,000</a:t>
                  </a:r>
                </a:p>
                <a:p>
                  <a:pPr>
                    <a:defRPr sz="9300"/>
                  </a:pPr>
                  <a:r>
                    <a:t>Puntos</a:t>
                  </a:r>
                </a:p>
              </p:txBody>
            </p:sp>
          </p:grpSp>
        </p:grpSp>
        <p:grpSp>
          <p:nvGrpSpPr>
            <p:cNvPr id="889" name="Group 889"/>
            <p:cNvGrpSpPr/>
            <p:nvPr/>
          </p:nvGrpSpPr>
          <p:grpSpPr>
            <a:xfrm>
              <a:off x="-812180" y="7176275"/>
              <a:ext cx="7851617" cy="2123604"/>
              <a:chOff x="0" y="0"/>
              <a:chExt cx="7851615" cy="2123603"/>
            </a:xfrm>
          </p:grpSpPr>
          <p:grpSp>
            <p:nvGrpSpPr>
              <p:cNvPr id="879" name="Group 879"/>
              <p:cNvGrpSpPr/>
              <p:nvPr/>
            </p:nvGrpSpPr>
            <p:grpSpPr>
              <a:xfrm>
                <a:off x="0" y="30030"/>
                <a:ext cx="1918064" cy="2093574"/>
                <a:chOff x="0" y="0"/>
                <a:chExt cx="1918063" cy="2093572"/>
              </a:xfrm>
            </p:grpSpPr>
            <p:pic>
              <p:nvPicPr>
                <p:cNvPr id="877" name="pasted-image.pdf"/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918064" cy="209357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878" name="Shape 878"/>
                <p:cNvSpPr/>
                <p:nvPr/>
              </p:nvSpPr>
              <p:spPr>
                <a:xfrm>
                  <a:off x="364289" y="436022"/>
                  <a:ext cx="1189486" cy="12215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400"/>
                  </a:pPr>
                  <a:r>
                    <a:rPr sz="4500"/>
                    <a:t>64</a:t>
                  </a:r>
                  <a:r>
                    <a:t> </a:t>
                  </a:r>
                </a:p>
              </p:txBody>
            </p:sp>
          </p:grpSp>
          <p:grpSp>
            <p:nvGrpSpPr>
              <p:cNvPr id="882" name="Group 882"/>
              <p:cNvGrpSpPr/>
              <p:nvPr/>
            </p:nvGrpSpPr>
            <p:grpSpPr>
              <a:xfrm>
                <a:off x="1954648" y="0"/>
                <a:ext cx="1918065" cy="2093573"/>
                <a:chOff x="0" y="0"/>
                <a:chExt cx="1918063" cy="2093572"/>
              </a:xfrm>
            </p:grpSpPr>
            <p:pic>
              <p:nvPicPr>
                <p:cNvPr id="880" name="pasted-image.pdf"/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918064" cy="209357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881" name="Shape 881"/>
                <p:cNvSpPr/>
                <p:nvPr/>
              </p:nvSpPr>
              <p:spPr>
                <a:xfrm>
                  <a:off x="364289" y="436022"/>
                  <a:ext cx="1189486" cy="12215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400"/>
                  </a:pPr>
                  <a:r>
                    <a:rPr sz="4500"/>
                    <a:t>64</a:t>
                  </a:r>
                  <a:r>
                    <a:t> </a:t>
                  </a:r>
                </a:p>
              </p:txBody>
            </p:sp>
          </p:grpSp>
          <p:grpSp>
            <p:nvGrpSpPr>
              <p:cNvPr id="885" name="Group 885"/>
              <p:cNvGrpSpPr/>
              <p:nvPr/>
            </p:nvGrpSpPr>
            <p:grpSpPr>
              <a:xfrm>
                <a:off x="3909295" y="0"/>
                <a:ext cx="1918065" cy="2093573"/>
                <a:chOff x="0" y="0"/>
                <a:chExt cx="1918063" cy="2093572"/>
              </a:xfrm>
            </p:grpSpPr>
            <p:pic>
              <p:nvPicPr>
                <p:cNvPr id="883" name="pasted-image.pdf"/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918064" cy="209357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884" name="Shape 884"/>
                <p:cNvSpPr/>
                <p:nvPr/>
              </p:nvSpPr>
              <p:spPr>
                <a:xfrm>
                  <a:off x="364289" y="436022"/>
                  <a:ext cx="1189486" cy="12215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400"/>
                  </a:pPr>
                  <a:r>
                    <a:rPr sz="4500"/>
                    <a:t>64</a:t>
                  </a:r>
                  <a:r>
                    <a:t> </a:t>
                  </a:r>
                </a:p>
              </p:txBody>
            </p:sp>
          </p:grpSp>
          <p:grpSp>
            <p:nvGrpSpPr>
              <p:cNvPr id="888" name="Group 888"/>
              <p:cNvGrpSpPr/>
              <p:nvPr/>
            </p:nvGrpSpPr>
            <p:grpSpPr>
              <a:xfrm>
                <a:off x="5933551" y="30030"/>
                <a:ext cx="1918065" cy="2093574"/>
                <a:chOff x="0" y="0"/>
                <a:chExt cx="1918063" cy="2093572"/>
              </a:xfrm>
            </p:grpSpPr>
            <p:pic>
              <p:nvPicPr>
                <p:cNvPr id="886" name="pasted-image.pdf"/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918064" cy="209357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887" name="Shape 887"/>
                <p:cNvSpPr/>
                <p:nvPr/>
              </p:nvSpPr>
              <p:spPr>
                <a:xfrm>
                  <a:off x="364289" y="436022"/>
                  <a:ext cx="1189486" cy="12215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400"/>
                  </a:pPr>
                  <a:r>
                    <a:rPr sz="4500"/>
                    <a:t>64</a:t>
                  </a:r>
                  <a:r>
                    <a:t> </a:t>
                  </a:r>
                </a:p>
              </p:txBody>
            </p:sp>
          </p:grpSp>
        </p:grpSp>
      </p:grpSp>
      <p:pic>
        <p:nvPicPr>
          <p:cNvPr id="891" name="bigstock_Business_People_2921014 copy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-712294" y="10209869"/>
            <a:ext cx="5487252" cy="3649024"/>
          </a:xfrm>
          <a:prstGeom prst="rect">
            <a:avLst/>
          </a:prstGeom>
          <a:ln w="12700">
            <a:miter lim="400000"/>
          </a:ln>
          <a:effectLst>
            <a:outerShdw blurRad="139700" dist="14578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9" grpId="1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3" name="bigstock_Business_People_2921014 cop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1667276" y="4199157"/>
            <a:ext cx="14260048" cy="9482932"/>
          </a:xfrm>
          <a:prstGeom prst="rect">
            <a:avLst/>
          </a:prstGeom>
          <a:ln w="12700">
            <a:miter lim="400000"/>
          </a:ln>
          <a:effectLst>
            <a:outerShdw blurRad="139700" dist="14578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896" name="Group 896"/>
          <p:cNvGrpSpPr/>
          <p:nvPr/>
        </p:nvGrpSpPr>
        <p:grpSpPr>
          <a:xfrm>
            <a:off x="-165235" y="-5591"/>
            <a:ext cx="24714470" cy="2159861"/>
            <a:chOff x="0" y="0"/>
            <a:chExt cx="24714468" cy="2159860"/>
          </a:xfrm>
        </p:grpSpPr>
        <p:pic>
          <p:nvPicPr>
            <p:cNvPr id="894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4714469" cy="2159861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431800" dist="318314" dir="5520000" rotWithShape="0">
                <a:srgbClr val="000000">
                  <a:alpha val="84863"/>
                </a:srgbClr>
              </a:outerShdw>
            </a:effectLst>
          </p:spPr>
        </p:pic>
        <p:pic>
          <p:nvPicPr>
            <p:cNvPr id="895" name="logo-filtered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444319" y="757069"/>
              <a:ext cx="2916956" cy="1297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97" name="Shape 897"/>
          <p:cNvSpPr/>
          <p:nvPr/>
        </p:nvSpPr>
        <p:spPr>
          <a:xfrm>
            <a:off x="3178309" y="11321"/>
            <a:ext cx="17435057" cy="1690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900">
                <a:solidFill>
                  <a:srgbClr val="FFFFFF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rPr sz="8200" b="0" dirty="0" err="1"/>
              <a:t>Comisiones</a:t>
            </a:r>
            <a:r>
              <a:rPr sz="8200" b="0" dirty="0"/>
              <a:t> </a:t>
            </a:r>
            <a:r>
              <a:rPr sz="8200" b="0" dirty="0" err="1"/>
              <a:t>Residuales</a:t>
            </a:r>
            <a:r>
              <a:rPr sz="8200" b="0" dirty="0"/>
              <a:t> e </a:t>
            </a:r>
            <a:r>
              <a:rPr sz="8200" b="0" dirty="0" err="1"/>
              <a:t>Ingresos</a:t>
            </a:r>
            <a:r>
              <a:rPr sz="8200" b="0" dirty="0"/>
              <a:t> </a:t>
            </a:r>
            <a:r>
              <a:rPr sz="8200" b="0" dirty="0" err="1"/>
              <a:t>Promedio</a:t>
            </a:r>
            <a:r>
              <a:rPr sz="10500" b="0" dirty="0">
                <a:latin typeface="Big Caslon"/>
                <a:ea typeface="Big Caslon"/>
                <a:cs typeface="Big Caslon"/>
                <a:sym typeface="Big Caslon"/>
              </a:rPr>
              <a:t> </a:t>
            </a:r>
          </a:p>
        </p:txBody>
      </p:sp>
      <p:sp>
        <p:nvSpPr>
          <p:cNvPr id="898" name="Shape 898"/>
          <p:cNvSpPr/>
          <p:nvPr/>
        </p:nvSpPr>
        <p:spPr>
          <a:xfrm>
            <a:off x="6709263" y="2318830"/>
            <a:ext cx="4781758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4400"/>
            </a:pPr>
            <a:r>
              <a:rPr dirty="0"/>
              <a:t>De Oro hasta </a:t>
            </a:r>
            <a:r>
              <a:rPr dirty="0" err="1"/>
              <a:t>Platino</a:t>
            </a:r>
            <a:r>
              <a:rPr dirty="0"/>
              <a:t> </a:t>
            </a:r>
          </a:p>
          <a:p>
            <a:pPr>
              <a:defRPr sz="4400"/>
            </a:pPr>
            <a:r>
              <a:rPr dirty="0"/>
              <a:t>VP 600 = $</a:t>
            </a:r>
            <a:r>
              <a:rPr lang="es-MX" dirty="0"/>
              <a:t>4,300</a:t>
            </a:r>
            <a:r>
              <a:rPr dirty="0"/>
              <a:t> </a:t>
            </a:r>
          </a:p>
        </p:txBody>
      </p:sp>
      <p:sp>
        <p:nvSpPr>
          <p:cNvPr id="900" name="Shape 900"/>
          <p:cNvSpPr/>
          <p:nvPr/>
        </p:nvSpPr>
        <p:spPr>
          <a:xfrm>
            <a:off x="667819" y="2316662"/>
            <a:ext cx="3935372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4400"/>
            </a:pPr>
            <a:r>
              <a:rPr dirty="0" err="1"/>
              <a:t>Asociado</a:t>
            </a:r>
            <a:r>
              <a:rPr dirty="0"/>
              <a:t> y Plata </a:t>
            </a:r>
          </a:p>
          <a:p>
            <a:pPr>
              <a:defRPr sz="4400"/>
            </a:pPr>
            <a:r>
              <a:rPr dirty="0"/>
              <a:t>VP 400 = $</a:t>
            </a:r>
            <a:r>
              <a:rPr lang="es-MX" dirty="0"/>
              <a:t>2,690</a:t>
            </a:r>
            <a:endParaRPr dirty="0"/>
          </a:p>
        </p:txBody>
      </p:sp>
      <p:pic>
        <p:nvPicPr>
          <p:cNvPr id="901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151505" y="1882327"/>
            <a:ext cx="1141790" cy="11417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6" name="Group 906"/>
          <p:cNvGrpSpPr/>
          <p:nvPr/>
        </p:nvGrpSpPr>
        <p:grpSpPr>
          <a:xfrm>
            <a:off x="4758236" y="2174450"/>
            <a:ext cx="1762423" cy="1335968"/>
            <a:chOff x="0" y="0"/>
            <a:chExt cx="2159860" cy="2159860"/>
          </a:xfrm>
        </p:grpSpPr>
        <p:pic>
          <p:nvPicPr>
            <p:cNvPr id="902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159861" cy="21598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05" name="Group 905"/>
            <p:cNvGrpSpPr/>
            <p:nvPr/>
          </p:nvGrpSpPr>
          <p:grpSpPr>
            <a:xfrm>
              <a:off x="237871" y="202099"/>
              <a:ext cx="1684119" cy="1947790"/>
              <a:chOff x="0" y="0"/>
              <a:chExt cx="1684117" cy="1947789"/>
            </a:xfrm>
          </p:grpSpPr>
          <p:pic>
            <p:nvPicPr>
              <p:cNvPr id="903" name="pasted-image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1684118" cy="19233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04" name="Shape 904"/>
              <p:cNvSpPr/>
              <p:nvPr/>
            </p:nvSpPr>
            <p:spPr>
              <a:xfrm>
                <a:off x="279735" y="1333600"/>
                <a:ext cx="1148627" cy="614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lnSpc>
                    <a:spcPct val="80000"/>
                  </a:lnSpc>
                  <a:defRPr sz="32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dirty="0"/>
                  <a:t>TU</a:t>
                </a:r>
              </a:p>
            </p:txBody>
          </p:sp>
        </p:grpSp>
      </p:grpSp>
      <p:grpSp>
        <p:nvGrpSpPr>
          <p:cNvPr id="971" name="Group 971"/>
          <p:cNvGrpSpPr/>
          <p:nvPr/>
        </p:nvGrpSpPr>
        <p:grpSpPr>
          <a:xfrm>
            <a:off x="11857105" y="5877012"/>
            <a:ext cx="2541185" cy="7451350"/>
            <a:chOff x="0" y="0"/>
            <a:chExt cx="2541183" cy="7451349"/>
          </a:xfrm>
        </p:grpSpPr>
        <p:grpSp>
          <p:nvGrpSpPr>
            <p:cNvPr id="967" name="Group 967"/>
            <p:cNvGrpSpPr/>
            <p:nvPr/>
          </p:nvGrpSpPr>
          <p:grpSpPr>
            <a:xfrm>
              <a:off x="111447" y="3035098"/>
              <a:ext cx="2318290" cy="4416252"/>
              <a:chOff x="0" y="0"/>
              <a:chExt cx="2318288" cy="4416250"/>
            </a:xfrm>
          </p:grpSpPr>
          <p:pic>
            <p:nvPicPr>
              <p:cNvPr id="964" name="pasted-image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2318289" cy="264285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65" name="Picture 964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37394" y="2869946"/>
                <a:ext cx="1948739" cy="1546305"/>
              </a:xfrm>
              <a:prstGeom prst="rect">
                <a:avLst/>
              </a:prstGeom>
              <a:effectLst>
                <a:outerShdw blurRad="355600" rotWithShape="0">
                  <a:srgbClr val="000000">
                    <a:alpha val="75000"/>
                  </a:srgbClr>
                </a:outerShdw>
              </a:effectLst>
            </p:spPr>
          </p:pic>
          <p:sp>
            <p:nvSpPr>
              <p:cNvPr id="966" name="Shape 966"/>
              <p:cNvSpPr/>
              <p:nvPr/>
            </p:nvSpPr>
            <p:spPr>
              <a:xfrm>
                <a:off x="439149" y="1386951"/>
                <a:ext cx="1439988" cy="8858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4600"/>
                </a:lvl1pPr>
              </a:lstStyle>
              <a:p>
                <a:r>
                  <a:t>Plata</a:t>
                </a:r>
              </a:p>
            </p:txBody>
          </p:sp>
        </p:grpSp>
        <p:grpSp>
          <p:nvGrpSpPr>
            <p:cNvPr id="970" name="Group 970"/>
            <p:cNvGrpSpPr/>
            <p:nvPr/>
          </p:nvGrpSpPr>
          <p:grpSpPr>
            <a:xfrm>
              <a:off x="0" y="0"/>
              <a:ext cx="2541184" cy="2780919"/>
              <a:chOff x="0" y="0"/>
              <a:chExt cx="2541183" cy="2780918"/>
            </a:xfrm>
          </p:grpSpPr>
          <p:pic>
            <p:nvPicPr>
              <p:cNvPr id="968" name="pasted-image.pdf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2541184" cy="278091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69" name="Shape 969"/>
              <p:cNvSpPr/>
              <p:nvPr/>
            </p:nvSpPr>
            <p:spPr>
              <a:xfrm>
                <a:off x="273708" y="548176"/>
                <a:ext cx="1899009" cy="1684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400"/>
                </a:pPr>
                <a:r>
                  <a:rPr dirty="0"/>
                  <a:t>$</a:t>
                </a:r>
                <a:r>
                  <a:rPr lang="es-MX" dirty="0"/>
                  <a:t>  </a:t>
                </a:r>
                <a:r>
                  <a:rPr dirty="0"/>
                  <a:t>4</a:t>
                </a:r>
                <a:r>
                  <a:rPr lang="es-MX" dirty="0"/>
                  <a:t>,</a:t>
                </a:r>
                <a:r>
                  <a:rPr dirty="0"/>
                  <a:t>00</a:t>
                </a:r>
                <a:r>
                  <a:rPr lang="es-MX" dirty="0"/>
                  <a:t>0</a:t>
                </a:r>
                <a:r>
                  <a:rPr dirty="0"/>
                  <a:t>  </a:t>
                </a:r>
              </a:p>
              <a:p>
                <a:pPr>
                  <a:defRPr sz="5000"/>
                </a:pPr>
                <a:r>
                  <a:rPr sz="4400" dirty="0"/>
                  <a:t>$1</a:t>
                </a:r>
                <a:r>
                  <a:rPr lang="es-MX" sz="4400" dirty="0"/>
                  <a:t>2,0</a:t>
                </a:r>
                <a:r>
                  <a:rPr sz="4400" dirty="0"/>
                  <a:t>00</a:t>
                </a:r>
                <a:r>
                  <a:rPr dirty="0"/>
                  <a:t> </a:t>
                </a:r>
              </a:p>
            </p:txBody>
          </p:sp>
        </p:grpSp>
      </p:grpSp>
      <p:grpSp>
        <p:nvGrpSpPr>
          <p:cNvPr id="979" name="Group 979"/>
          <p:cNvGrpSpPr/>
          <p:nvPr/>
        </p:nvGrpSpPr>
        <p:grpSpPr>
          <a:xfrm>
            <a:off x="14082970" y="4443682"/>
            <a:ext cx="2562762" cy="8834586"/>
            <a:chOff x="0" y="0"/>
            <a:chExt cx="2562760" cy="8834584"/>
          </a:xfrm>
        </p:grpSpPr>
        <p:grpSp>
          <p:nvGrpSpPr>
            <p:cNvPr id="975" name="Group 975"/>
            <p:cNvGrpSpPr/>
            <p:nvPr/>
          </p:nvGrpSpPr>
          <p:grpSpPr>
            <a:xfrm>
              <a:off x="246245" y="3191630"/>
              <a:ext cx="2316516" cy="5642955"/>
              <a:chOff x="0" y="0"/>
              <a:chExt cx="2316515" cy="5642954"/>
            </a:xfrm>
          </p:grpSpPr>
          <p:pic>
            <p:nvPicPr>
              <p:cNvPr id="972" name="pasted-image.pdf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0" y="0"/>
                <a:ext cx="2316516" cy="390025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73" name="Shape 973"/>
              <p:cNvSpPr/>
              <p:nvPr/>
            </p:nvSpPr>
            <p:spPr>
              <a:xfrm>
                <a:off x="457707" y="2547572"/>
                <a:ext cx="1401102" cy="11182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6000"/>
                </a:lvl1pPr>
              </a:lstStyle>
              <a:p>
                <a:r>
                  <a:t>Oro</a:t>
                </a:r>
              </a:p>
            </p:txBody>
          </p:sp>
          <p:pic>
            <p:nvPicPr>
              <p:cNvPr id="974" name="Picture 973"/>
              <p:cNvPicPr>
                <a:picLocks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266675" y="4096649"/>
                <a:ext cx="1783166" cy="1546306"/>
              </a:xfrm>
              <a:prstGeom prst="rect">
                <a:avLst/>
              </a:prstGeom>
              <a:effectLst>
                <a:outerShdw blurRad="355600" rotWithShape="0">
                  <a:srgbClr val="000000">
                    <a:alpha val="75000"/>
                  </a:srgbClr>
                </a:outerShdw>
              </a:effectLst>
            </p:spPr>
          </p:pic>
        </p:grpSp>
        <p:grpSp>
          <p:nvGrpSpPr>
            <p:cNvPr id="978" name="Group 978"/>
            <p:cNvGrpSpPr/>
            <p:nvPr/>
          </p:nvGrpSpPr>
          <p:grpSpPr>
            <a:xfrm>
              <a:off x="0" y="0"/>
              <a:ext cx="2533145" cy="2764936"/>
              <a:chOff x="0" y="0"/>
              <a:chExt cx="2533144" cy="2764935"/>
            </a:xfrm>
          </p:grpSpPr>
          <p:pic>
            <p:nvPicPr>
              <p:cNvPr id="976" name="pasted-image.pdf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0" y="0"/>
                <a:ext cx="2533145" cy="27649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77" name="Shape 977"/>
              <p:cNvSpPr/>
              <p:nvPr/>
            </p:nvSpPr>
            <p:spPr>
              <a:xfrm>
                <a:off x="173180" y="423044"/>
                <a:ext cx="2186784" cy="17150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600"/>
                </a:pPr>
                <a:r>
                  <a:rPr dirty="0"/>
                  <a:t>$1</a:t>
                </a:r>
                <a:r>
                  <a:rPr lang="es-MX" dirty="0"/>
                  <a:t>2,0</a:t>
                </a:r>
                <a:r>
                  <a:rPr dirty="0"/>
                  <a:t>00 </a:t>
                </a:r>
              </a:p>
              <a:p>
                <a:pPr>
                  <a:defRPr sz="4600"/>
                </a:pPr>
                <a:r>
                  <a:rPr dirty="0"/>
                  <a:t>$5</a:t>
                </a:r>
                <a:r>
                  <a:rPr lang="es-MX" dirty="0"/>
                  <a:t>0</a:t>
                </a:r>
                <a:r>
                  <a:rPr dirty="0"/>
                  <a:t>,000</a:t>
                </a:r>
              </a:p>
            </p:txBody>
          </p:sp>
        </p:grpSp>
      </p:grpSp>
      <p:grpSp>
        <p:nvGrpSpPr>
          <p:cNvPr id="985" name="Group 985"/>
          <p:cNvGrpSpPr/>
          <p:nvPr/>
        </p:nvGrpSpPr>
        <p:grpSpPr>
          <a:xfrm>
            <a:off x="16434411" y="3006487"/>
            <a:ext cx="2662307" cy="10226149"/>
            <a:chOff x="0" y="0"/>
            <a:chExt cx="2662305" cy="10226147"/>
          </a:xfrm>
        </p:grpSpPr>
        <p:pic>
          <p:nvPicPr>
            <p:cNvPr id="980" name="pasted-image.pdf"/>
            <p:cNvPicPr>
              <a:picLocks noChangeAspect="1"/>
            </p:cNvPicPr>
            <p:nvPr/>
          </p:nvPicPr>
          <p:blipFill>
            <a:blip r:embed="rId14">
              <a:extLst/>
            </a:blip>
            <a:srcRect/>
            <a:stretch>
              <a:fillRect/>
            </a:stretch>
          </p:blipFill>
          <p:spPr>
            <a:xfrm>
              <a:off x="159673" y="3190388"/>
              <a:ext cx="2502633" cy="52482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81" name="Shape 981"/>
            <p:cNvSpPr/>
            <p:nvPr/>
          </p:nvSpPr>
          <p:spPr>
            <a:xfrm>
              <a:off x="435311" y="7176398"/>
              <a:ext cx="1951517" cy="1118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6000"/>
              </a:pPr>
              <a:r>
                <a:rPr dirty="0"/>
                <a:t>D</a:t>
              </a:r>
              <a:r>
                <a:rPr sz="2900" dirty="0"/>
                <a:t>iamante</a:t>
              </a:r>
            </a:p>
          </p:txBody>
        </p:sp>
        <p:pic>
          <p:nvPicPr>
            <p:cNvPr id="982" name="Picture 981"/>
            <p:cNvPicPr>
              <a:picLocks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470172" y="8679843"/>
              <a:ext cx="1783167" cy="1546305"/>
            </a:xfrm>
            <a:prstGeom prst="rect">
              <a:avLst/>
            </a:prstGeom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</p:pic>
        <p:pic>
          <p:nvPicPr>
            <p:cNvPr id="983" name="pasted-image.pdf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2570216" cy="2805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84" name="Shape 984"/>
            <p:cNvSpPr/>
            <p:nvPr/>
          </p:nvSpPr>
          <p:spPr>
            <a:xfrm>
              <a:off x="243586" y="593706"/>
              <a:ext cx="2083041" cy="16179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300"/>
              </a:pPr>
              <a:r>
                <a:rPr dirty="0"/>
                <a:t>$5</a:t>
              </a:r>
              <a:r>
                <a:rPr lang="es-MX" dirty="0"/>
                <a:t>0</a:t>
              </a:r>
              <a:r>
                <a:rPr dirty="0"/>
                <a:t>,000 </a:t>
              </a:r>
            </a:p>
            <a:p>
              <a:pPr>
                <a:defRPr sz="4300"/>
              </a:pPr>
              <a:r>
                <a:rPr dirty="0"/>
                <a:t>$1</a:t>
              </a:r>
              <a:r>
                <a:rPr lang="es-MX" dirty="0"/>
                <a:t>50</a:t>
              </a:r>
              <a:r>
                <a:rPr dirty="0"/>
                <a:t>,000</a:t>
              </a:r>
            </a:p>
          </p:txBody>
        </p:sp>
      </p:grpSp>
      <p:grpSp>
        <p:nvGrpSpPr>
          <p:cNvPr id="992" name="Group 992"/>
          <p:cNvGrpSpPr/>
          <p:nvPr/>
        </p:nvGrpSpPr>
        <p:grpSpPr>
          <a:xfrm>
            <a:off x="18946602" y="1605804"/>
            <a:ext cx="2570216" cy="11593487"/>
            <a:chOff x="0" y="0"/>
            <a:chExt cx="2570215" cy="11593485"/>
          </a:xfrm>
        </p:grpSpPr>
        <p:pic>
          <p:nvPicPr>
            <p:cNvPr id="986" name="pasted-image.pdf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126849" y="2833401"/>
              <a:ext cx="2316516" cy="70170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87" name="Shape 987"/>
            <p:cNvSpPr/>
            <p:nvPr/>
          </p:nvSpPr>
          <p:spPr>
            <a:xfrm>
              <a:off x="230565" y="8498104"/>
              <a:ext cx="2109084" cy="1118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6000"/>
              </a:pPr>
              <a:r>
                <a:t>D</a:t>
              </a:r>
              <a:r>
                <a:rPr sz="2600"/>
                <a:t>.Ejecutivo</a:t>
              </a:r>
            </a:p>
          </p:txBody>
        </p:sp>
        <p:pic>
          <p:nvPicPr>
            <p:cNvPr id="988" name="Picture 987"/>
            <p:cNvPicPr>
              <a:picLocks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227951" y="10047181"/>
              <a:ext cx="2114311" cy="1546305"/>
            </a:xfrm>
            <a:prstGeom prst="rect">
              <a:avLst/>
            </a:prstGeom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</p:pic>
        <p:grpSp>
          <p:nvGrpSpPr>
            <p:cNvPr id="991" name="Group 991"/>
            <p:cNvGrpSpPr/>
            <p:nvPr/>
          </p:nvGrpSpPr>
          <p:grpSpPr>
            <a:xfrm>
              <a:off x="0" y="0"/>
              <a:ext cx="2570216" cy="2805399"/>
              <a:chOff x="0" y="0"/>
              <a:chExt cx="2570215" cy="2805398"/>
            </a:xfrm>
          </p:grpSpPr>
          <p:pic>
            <p:nvPicPr>
              <p:cNvPr id="989" name="pasted-image.pdf"/>
              <p:cNvPicPr>
                <a:picLocks noChangeAspect="1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0" y="0"/>
                <a:ext cx="2570216" cy="28053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90" name="Shape 990"/>
              <p:cNvSpPr/>
              <p:nvPr/>
            </p:nvSpPr>
            <p:spPr>
              <a:xfrm>
                <a:off x="67676" y="593705"/>
                <a:ext cx="2382374" cy="16179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300"/>
                </a:pPr>
                <a:r>
                  <a:rPr dirty="0"/>
                  <a:t>$1</a:t>
                </a:r>
                <a:r>
                  <a:rPr lang="es-MX" dirty="0"/>
                  <a:t>5</a:t>
                </a:r>
                <a:r>
                  <a:rPr dirty="0"/>
                  <a:t>0,000 </a:t>
                </a:r>
              </a:p>
              <a:p>
                <a:pPr>
                  <a:defRPr sz="4300"/>
                </a:pPr>
                <a:r>
                  <a:rPr dirty="0"/>
                  <a:t>$3</a:t>
                </a:r>
                <a:r>
                  <a:rPr lang="es-MX" dirty="0"/>
                  <a:t>0</a:t>
                </a:r>
                <a:r>
                  <a:rPr dirty="0"/>
                  <a:t>0,000</a:t>
                </a:r>
              </a:p>
            </p:txBody>
          </p:sp>
        </p:grpSp>
      </p:grpSp>
      <p:grpSp>
        <p:nvGrpSpPr>
          <p:cNvPr id="1000" name="Group 1000"/>
          <p:cNvGrpSpPr/>
          <p:nvPr/>
        </p:nvGrpSpPr>
        <p:grpSpPr>
          <a:xfrm>
            <a:off x="21453565" y="234504"/>
            <a:ext cx="2766699" cy="13047611"/>
            <a:chOff x="0" y="0"/>
            <a:chExt cx="2766697" cy="13047610"/>
          </a:xfrm>
        </p:grpSpPr>
        <p:grpSp>
          <p:nvGrpSpPr>
            <p:cNvPr id="996" name="Group 996"/>
            <p:cNvGrpSpPr/>
            <p:nvPr/>
          </p:nvGrpSpPr>
          <p:grpSpPr>
            <a:xfrm>
              <a:off x="50162" y="3197434"/>
              <a:ext cx="2666375" cy="9850177"/>
              <a:chOff x="0" y="0"/>
              <a:chExt cx="2666373" cy="9850175"/>
            </a:xfrm>
          </p:grpSpPr>
          <p:pic>
            <p:nvPicPr>
              <p:cNvPr id="993" name="pasted-image.pdf"/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0" y="0"/>
                <a:ext cx="2666374" cy="8076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94" name="Shape 994"/>
              <p:cNvSpPr/>
              <p:nvPr/>
            </p:nvSpPr>
            <p:spPr>
              <a:xfrm>
                <a:off x="218450" y="6709022"/>
                <a:ext cx="2257859" cy="10228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5000"/>
                </a:lvl1pPr>
              </a:lstStyle>
              <a:p>
                <a:r>
                  <a:t>Platino</a:t>
                </a:r>
              </a:p>
            </p:txBody>
          </p:sp>
          <p:pic>
            <p:nvPicPr>
              <p:cNvPr id="995" name="Picture 994"/>
              <p:cNvPicPr>
                <a:picLocks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42856" y="8237563"/>
                <a:ext cx="2580664" cy="1612613"/>
              </a:xfrm>
              <a:prstGeom prst="rect">
                <a:avLst/>
              </a:prstGeom>
              <a:effectLst>
                <a:outerShdw blurRad="355600" rotWithShape="0">
                  <a:srgbClr val="000000">
                    <a:alpha val="75000"/>
                  </a:srgbClr>
                </a:outerShdw>
              </a:effectLst>
            </p:spPr>
          </p:pic>
        </p:grpSp>
        <p:grpSp>
          <p:nvGrpSpPr>
            <p:cNvPr id="999" name="Group 999"/>
            <p:cNvGrpSpPr/>
            <p:nvPr/>
          </p:nvGrpSpPr>
          <p:grpSpPr>
            <a:xfrm>
              <a:off x="0" y="0"/>
              <a:ext cx="2766698" cy="3014992"/>
              <a:chOff x="0" y="0"/>
              <a:chExt cx="2766697" cy="3014991"/>
            </a:xfrm>
          </p:grpSpPr>
          <p:pic>
            <p:nvPicPr>
              <p:cNvPr id="997" name="pasted-image.pdf"/>
              <p:cNvPicPr>
                <a:picLocks noChangeAspect="1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0" y="0"/>
                <a:ext cx="2766698" cy="30149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98" name="Shape 998"/>
              <p:cNvSpPr/>
              <p:nvPr/>
            </p:nvSpPr>
            <p:spPr>
              <a:xfrm>
                <a:off x="114467" y="648305"/>
                <a:ext cx="2537764" cy="17183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800"/>
                </a:pPr>
                <a:r>
                  <a:rPr dirty="0"/>
                  <a:t>$30</a:t>
                </a:r>
                <a:r>
                  <a:rPr lang="es-MX" dirty="0"/>
                  <a:t>0</a:t>
                </a:r>
                <a:r>
                  <a:rPr dirty="0"/>
                  <a:t>,000 </a:t>
                </a:r>
              </a:p>
              <a:p>
                <a:pPr>
                  <a:defRPr sz="4800"/>
                </a:pPr>
                <a:r>
                  <a:rPr dirty="0"/>
                  <a:t>$60</a:t>
                </a:r>
                <a:r>
                  <a:rPr lang="es-MX" dirty="0"/>
                  <a:t>0</a:t>
                </a:r>
                <a:r>
                  <a:rPr dirty="0"/>
                  <a:t>,000</a:t>
                </a:r>
              </a:p>
            </p:txBody>
          </p:sp>
        </p:grpSp>
      </p:grpSp>
      <p:pic>
        <p:nvPicPr>
          <p:cNvPr id="1015" name="pasted-image.pdf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1393359" y="2433803"/>
            <a:ext cx="2617612" cy="465036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uadroTexto 3"/>
          <p:cNvSpPr txBox="1"/>
          <p:nvPr/>
        </p:nvSpPr>
        <p:spPr>
          <a:xfrm flipH="1">
            <a:off x="-178771" y="6347321"/>
            <a:ext cx="1223645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4000" b="1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FillTx/>
                <a:sym typeface="Arial Narrow"/>
              </a:rPr>
              <a:t>Oro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5G</a:t>
            </a:r>
            <a:endParaRPr kumimoji="0" lang="es-MX" sz="4000" b="1" i="0" u="none" strike="noStrike" cap="none" spc="0" normalizeH="0" baseline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uFillTx/>
              <a:sym typeface="Arial Narrow"/>
            </a:endParaRPr>
          </a:p>
        </p:txBody>
      </p:sp>
      <p:sp>
        <p:nvSpPr>
          <p:cNvPr id="3" name="Abrir llave 2"/>
          <p:cNvSpPr/>
          <p:nvPr/>
        </p:nvSpPr>
        <p:spPr>
          <a:xfrm rot="10800000" flipH="1">
            <a:off x="884904" y="3805078"/>
            <a:ext cx="808456" cy="6094567"/>
          </a:xfrm>
          <a:prstGeom prst="leftBrace">
            <a:avLst/>
          </a:prstGeom>
          <a:noFill/>
          <a:ln w="38100" cap="flat">
            <a:solidFill>
              <a:srgbClr val="C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2593819" y="3676062"/>
            <a:ext cx="9024159" cy="6255677"/>
            <a:chOff x="2593819" y="3676062"/>
            <a:chExt cx="9024159" cy="6255677"/>
          </a:xfrm>
        </p:grpSpPr>
        <p:pic>
          <p:nvPicPr>
            <p:cNvPr id="236" name="pasted-image.pdf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8903086" y="8664660"/>
              <a:ext cx="1263922" cy="12670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" name="pasted-image.pdf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7215183" y="8664660"/>
              <a:ext cx="1263922" cy="12670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2" name="pasted-image.pdf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5370642" y="8664660"/>
              <a:ext cx="1263922" cy="12670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5" name="pasted-image.pdf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3845630" y="8624246"/>
              <a:ext cx="1263922" cy="12670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0" name="Grupo 9"/>
            <p:cNvGrpSpPr/>
            <p:nvPr/>
          </p:nvGrpSpPr>
          <p:grpSpPr>
            <a:xfrm>
              <a:off x="2593819" y="3676062"/>
              <a:ext cx="9024159" cy="6048036"/>
              <a:chOff x="2593819" y="3676062"/>
              <a:chExt cx="9024159" cy="6048036"/>
            </a:xfrm>
          </p:grpSpPr>
          <p:grpSp>
            <p:nvGrpSpPr>
              <p:cNvPr id="186" name="Group 819"/>
              <p:cNvGrpSpPr/>
              <p:nvPr/>
            </p:nvGrpSpPr>
            <p:grpSpPr>
              <a:xfrm>
                <a:off x="3929362" y="3676062"/>
                <a:ext cx="6185535" cy="1187939"/>
                <a:chOff x="0" y="0"/>
                <a:chExt cx="5773304" cy="1205263"/>
              </a:xfrm>
            </p:grpSpPr>
            <p:grpSp>
              <p:nvGrpSpPr>
                <p:cNvPr id="187" name="Group 809"/>
                <p:cNvGrpSpPr/>
                <p:nvPr/>
              </p:nvGrpSpPr>
              <p:grpSpPr>
                <a:xfrm>
                  <a:off x="0" y="0"/>
                  <a:ext cx="1101362" cy="1205264"/>
                  <a:chOff x="0" y="0"/>
                  <a:chExt cx="1101361" cy="1205263"/>
                </a:xfrm>
              </p:grpSpPr>
              <p:pic>
                <p:nvPicPr>
                  <p:cNvPr id="197" name="pasted-image.pdf"/>
                  <p:cNvPicPr>
                    <a:picLocks noChangeAspect="1"/>
                  </p:cNvPicPr>
                  <p:nvPr/>
                </p:nvPicPr>
                <p:blipFill>
                  <a:blip r:embed="rId10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1101362" cy="120526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198" name="pasted-image.pdf"/>
                  <p:cNvPicPr>
                    <a:picLocks noChangeAspect="1"/>
                  </p:cNvPicPr>
                  <p:nvPr/>
                </p:nvPicPr>
                <p:blipFill>
                  <a:blip r:embed="rId24">
                    <a:extLst/>
                  </a:blip>
                  <a:stretch>
                    <a:fillRect/>
                  </a:stretch>
                </p:blipFill>
                <p:spPr>
                  <a:xfrm>
                    <a:off x="316371" y="417391"/>
                    <a:ext cx="468620" cy="617960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188" name="Group 812"/>
                <p:cNvGrpSpPr/>
                <p:nvPr/>
              </p:nvGrpSpPr>
              <p:grpSpPr>
                <a:xfrm>
                  <a:off x="1557314" y="0"/>
                  <a:ext cx="1101363" cy="1205264"/>
                  <a:chOff x="0" y="0"/>
                  <a:chExt cx="1101361" cy="1205263"/>
                </a:xfrm>
              </p:grpSpPr>
              <p:pic>
                <p:nvPicPr>
                  <p:cNvPr id="195" name="pasted-image.pdf"/>
                  <p:cNvPicPr>
                    <a:picLocks noChangeAspect="1"/>
                  </p:cNvPicPr>
                  <p:nvPr/>
                </p:nvPicPr>
                <p:blipFill>
                  <a:blip r:embed="rId10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1101362" cy="120526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196" name="pasted-image.pdf"/>
                  <p:cNvPicPr>
                    <a:picLocks noChangeAspect="1"/>
                  </p:cNvPicPr>
                  <p:nvPr/>
                </p:nvPicPr>
                <p:blipFill>
                  <a:blip r:embed="rId24">
                    <a:extLst/>
                  </a:blip>
                  <a:stretch>
                    <a:fillRect/>
                  </a:stretch>
                </p:blipFill>
                <p:spPr>
                  <a:xfrm>
                    <a:off x="316371" y="417391"/>
                    <a:ext cx="468620" cy="617960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189" name="Group 815"/>
                <p:cNvGrpSpPr/>
                <p:nvPr/>
              </p:nvGrpSpPr>
              <p:grpSpPr>
                <a:xfrm>
                  <a:off x="3114628" y="0"/>
                  <a:ext cx="1101363" cy="1205264"/>
                  <a:chOff x="0" y="0"/>
                  <a:chExt cx="1101361" cy="1205263"/>
                </a:xfrm>
              </p:grpSpPr>
              <p:pic>
                <p:nvPicPr>
                  <p:cNvPr id="193" name="pasted-image.pdf"/>
                  <p:cNvPicPr>
                    <a:picLocks noChangeAspect="1"/>
                  </p:cNvPicPr>
                  <p:nvPr/>
                </p:nvPicPr>
                <p:blipFill>
                  <a:blip r:embed="rId10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1101362" cy="120526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194" name="pasted-image.pdf"/>
                  <p:cNvPicPr>
                    <a:picLocks noChangeAspect="1"/>
                  </p:cNvPicPr>
                  <p:nvPr/>
                </p:nvPicPr>
                <p:blipFill>
                  <a:blip r:embed="rId24">
                    <a:extLst/>
                  </a:blip>
                  <a:stretch>
                    <a:fillRect/>
                  </a:stretch>
                </p:blipFill>
                <p:spPr>
                  <a:xfrm>
                    <a:off x="316371" y="417391"/>
                    <a:ext cx="468620" cy="617960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190" name="Group 818"/>
                <p:cNvGrpSpPr/>
                <p:nvPr/>
              </p:nvGrpSpPr>
              <p:grpSpPr>
                <a:xfrm>
                  <a:off x="4671942" y="0"/>
                  <a:ext cx="1101363" cy="1205264"/>
                  <a:chOff x="0" y="0"/>
                  <a:chExt cx="1101361" cy="1205263"/>
                </a:xfrm>
              </p:grpSpPr>
              <p:pic>
                <p:nvPicPr>
                  <p:cNvPr id="191" name="pasted-image.pdf"/>
                  <p:cNvPicPr>
                    <a:picLocks noChangeAspect="1"/>
                  </p:cNvPicPr>
                  <p:nvPr/>
                </p:nvPicPr>
                <p:blipFill>
                  <a:blip r:embed="rId10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1101362" cy="120526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192" name="pasted-image.pdf"/>
                  <p:cNvPicPr>
                    <a:picLocks noChangeAspect="1"/>
                  </p:cNvPicPr>
                  <p:nvPr/>
                </p:nvPicPr>
                <p:blipFill>
                  <a:blip r:embed="rId24">
                    <a:extLst/>
                  </a:blip>
                  <a:stretch>
                    <a:fillRect/>
                  </a:stretch>
                </p:blipFill>
                <p:spPr>
                  <a:xfrm>
                    <a:off x="316371" y="417391"/>
                    <a:ext cx="468620" cy="617960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  <p:grpSp>
            <p:nvGrpSpPr>
              <p:cNvPr id="199" name="Group 822"/>
              <p:cNvGrpSpPr/>
              <p:nvPr/>
            </p:nvGrpSpPr>
            <p:grpSpPr>
              <a:xfrm>
                <a:off x="3867417" y="4909327"/>
                <a:ext cx="1183071" cy="1187940"/>
                <a:chOff x="82593" y="0"/>
                <a:chExt cx="1104224" cy="1205264"/>
              </a:xfrm>
            </p:grpSpPr>
            <p:pic>
              <p:nvPicPr>
                <p:cNvPr id="200" name="pasted-image.pdf"/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82593" y="0"/>
                  <a:ext cx="1104224" cy="120526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01" name="Shape 821"/>
                <p:cNvSpPr/>
                <p:nvPr/>
              </p:nvSpPr>
              <p:spPr>
                <a:xfrm>
                  <a:off x="391027" y="253479"/>
                  <a:ext cx="432293" cy="6983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400"/>
                  </a:pPr>
                  <a:r>
                    <a:rPr sz="5600" dirty="0"/>
                    <a:t>4</a:t>
                  </a:r>
                  <a:r>
                    <a:rPr dirty="0"/>
                    <a:t> </a:t>
                  </a:r>
                </a:p>
              </p:txBody>
            </p:sp>
          </p:grpSp>
          <p:grpSp>
            <p:nvGrpSpPr>
              <p:cNvPr id="202" name="Group 825"/>
              <p:cNvGrpSpPr/>
              <p:nvPr/>
            </p:nvGrpSpPr>
            <p:grpSpPr>
              <a:xfrm>
                <a:off x="5545223" y="4871100"/>
                <a:ext cx="1183070" cy="1187939"/>
                <a:chOff x="0" y="0"/>
                <a:chExt cx="1104223" cy="1205263"/>
              </a:xfrm>
            </p:grpSpPr>
            <p:pic>
              <p:nvPicPr>
                <p:cNvPr id="203" name="pasted-image.pdf"/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104224" cy="120526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04" name="Shape 824"/>
                <p:cNvSpPr/>
                <p:nvPr/>
              </p:nvSpPr>
              <p:spPr>
                <a:xfrm>
                  <a:off x="335965" y="253479"/>
                  <a:ext cx="432293" cy="6983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400"/>
                  </a:pPr>
                  <a:r>
                    <a:rPr sz="5600"/>
                    <a:t>4</a:t>
                  </a:r>
                  <a:r>
                    <a:t> </a:t>
                  </a:r>
                </a:p>
              </p:txBody>
            </p:sp>
          </p:grpSp>
          <p:grpSp>
            <p:nvGrpSpPr>
              <p:cNvPr id="205" name="Group 828"/>
              <p:cNvGrpSpPr/>
              <p:nvPr/>
            </p:nvGrpSpPr>
            <p:grpSpPr>
              <a:xfrm>
                <a:off x="7311519" y="4909326"/>
                <a:ext cx="1183070" cy="1187939"/>
                <a:chOff x="0" y="0"/>
                <a:chExt cx="1104223" cy="1205263"/>
              </a:xfrm>
            </p:grpSpPr>
            <p:pic>
              <p:nvPicPr>
                <p:cNvPr id="206" name="pasted-image.pdf"/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104224" cy="120526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07" name="Shape 827"/>
                <p:cNvSpPr/>
                <p:nvPr/>
              </p:nvSpPr>
              <p:spPr>
                <a:xfrm>
                  <a:off x="335965" y="253479"/>
                  <a:ext cx="432293" cy="6983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400"/>
                  </a:pPr>
                  <a:r>
                    <a:rPr sz="5600" dirty="0"/>
                    <a:t>4</a:t>
                  </a:r>
                  <a:r>
                    <a:rPr dirty="0"/>
                    <a:t> </a:t>
                  </a:r>
                </a:p>
              </p:txBody>
            </p:sp>
          </p:grpSp>
          <p:grpSp>
            <p:nvGrpSpPr>
              <p:cNvPr id="208" name="Group 831"/>
              <p:cNvGrpSpPr/>
              <p:nvPr/>
            </p:nvGrpSpPr>
            <p:grpSpPr>
              <a:xfrm>
                <a:off x="8963635" y="4909327"/>
                <a:ext cx="1183070" cy="1187939"/>
                <a:chOff x="0" y="0"/>
                <a:chExt cx="1104223" cy="1205263"/>
              </a:xfrm>
            </p:grpSpPr>
            <p:pic>
              <p:nvPicPr>
                <p:cNvPr id="209" name="pasted-image.pdf"/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104224" cy="120526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10" name="Shape 830"/>
                <p:cNvSpPr/>
                <p:nvPr/>
              </p:nvSpPr>
              <p:spPr>
                <a:xfrm>
                  <a:off x="335965" y="253479"/>
                  <a:ext cx="432293" cy="6983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400"/>
                  </a:pPr>
                  <a:r>
                    <a:rPr sz="5600" dirty="0"/>
                    <a:t>4</a:t>
                  </a:r>
                  <a:r>
                    <a:rPr dirty="0"/>
                    <a:t> </a:t>
                  </a:r>
                </a:p>
              </p:txBody>
            </p:sp>
          </p:grpSp>
          <p:grpSp>
            <p:nvGrpSpPr>
              <p:cNvPr id="211" name="Group 835"/>
              <p:cNvGrpSpPr/>
              <p:nvPr/>
            </p:nvGrpSpPr>
            <p:grpSpPr>
              <a:xfrm>
                <a:off x="3908022" y="6142592"/>
                <a:ext cx="1198133" cy="1203063"/>
                <a:chOff x="192717" y="0"/>
                <a:chExt cx="1118282" cy="1220608"/>
              </a:xfrm>
            </p:grpSpPr>
            <p:pic>
              <p:nvPicPr>
                <p:cNvPr id="212" name="pasted-image.pdf"/>
                <p:cNvPicPr>
                  <a:picLocks noChangeAspect="1"/>
                </p:cNvPicPr>
                <p:nvPr/>
              </p:nvPicPr>
              <p:blipFill>
                <a:blip r:embed="rId16">
                  <a:extLst/>
                </a:blip>
                <a:stretch>
                  <a:fillRect/>
                </a:stretch>
              </p:blipFill>
              <p:spPr>
                <a:xfrm>
                  <a:off x="192717" y="0"/>
                  <a:ext cx="1118282" cy="12206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13" name="Shape 834"/>
                <p:cNvSpPr/>
                <p:nvPr/>
              </p:nvSpPr>
              <p:spPr>
                <a:xfrm>
                  <a:off x="388446" y="183541"/>
                  <a:ext cx="671779" cy="85352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>
                    <a:defRPr sz="4800"/>
                  </a:lvl1pPr>
                </a:lstStyle>
                <a:p>
                  <a:r>
                    <a:rPr dirty="0"/>
                    <a:t>16 </a:t>
                  </a:r>
                </a:p>
              </p:txBody>
            </p:sp>
          </p:grpSp>
          <p:grpSp>
            <p:nvGrpSpPr>
              <p:cNvPr id="214" name="Group 838"/>
              <p:cNvGrpSpPr/>
              <p:nvPr/>
            </p:nvGrpSpPr>
            <p:grpSpPr>
              <a:xfrm>
                <a:off x="5502766" y="6142592"/>
                <a:ext cx="1198130" cy="1203062"/>
                <a:chOff x="0" y="0"/>
                <a:chExt cx="1118281" cy="1220607"/>
              </a:xfrm>
            </p:grpSpPr>
            <p:pic>
              <p:nvPicPr>
                <p:cNvPr id="215" name="pasted-image.pdf"/>
                <p:cNvPicPr>
                  <a:picLocks noChangeAspect="1"/>
                </p:cNvPicPr>
                <p:nvPr/>
              </p:nvPicPr>
              <p:blipFill>
                <a:blip r:embed="rId1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118282" cy="12206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16" name="Shape 837"/>
                <p:cNvSpPr/>
                <p:nvPr/>
              </p:nvSpPr>
              <p:spPr>
                <a:xfrm>
                  <a:off x="168196" y="210253"/>
                  <a:ext cx="781890" cy="8001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>
                    <a:defRPr sz="4800"/>
                  </a:lvl1pPr>
                </a:lstStyle>
                <a:p>
                  <a:r>
                    <a:t>16 </a:t>
                  </a:r>
                </a:p>
              </p:txBody>
            </p:sp>
          </p:grpSp>
          <p:grpSp>
            <p:nvGrpSpPr>
              <p:cNvPr id="217" name="Group 841"/>
              <p:cNvGrpSpPr/>
              <p:nvPr/>
            </p:nvGrpSpPr>
            <p:grpSpPr>
              <a:xfrm>
                <a:off x="8948573" y="6162799"/>
                <a:ext cx="1198130" cy="1203062"/>
                <a:chOff x="0" y="0"/>
                <a:chExt cx="1118281" cy="1220607"/>
              </a:xfrm>
            </p:grpSpPr>
            <p:pic>
              <p:nvPicPr>
                <p:cNvPr id="218" name="pasted-image.pdf"/>
                <p:cNvPicPr>
                  <a:picLocks noChangeAspect="1"/>
                </p:cNvPicPr>
                <p:nvPr/>
              </p:nvPicPr>
              <p:blipFill>
                <a:blip r:embed="rId1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118282" cy="12206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19" name="Shape 840"/>
                <p:cNvSpPr/>
                <p:nvPr/>
              </p:nvSpPr>
              <p:spPr>
                <a:xfrm>
                  <a:off x="168196" y="210253"/>
                  <a:ext cx="781890" cy="8001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>
                    <a:defRPr sz="4800"/>
                  </a:lvl1pPr>
                </a:lstStyle>
                <a:p>
                  <a:r>
                    <a:rPr dirty="0"/>
                    <a:t>16 </a:t>
                  </a:r>
                </a:p>
              </p:txBody>
            </p:sp>
          </p:grpSp>
          <p:grpSp>
            <p:nvGrpSpPr>
              <p:cNvPr id="220" name="Group 844"/>
              <p:cNvGrpSpPr/>
              <p:nvPr/>
            </p:nvGrpSpPr>
            <p:grpSpPr>
              <a:xfrm>
                <a:off x="7303988" y="6142593"/>
                <a:ext cx="1198132" cy="1203062"/>
                <a:chOff x="0" y="0"/>
                <a:chExt cx="1118281" cy="1220607"/>
              </a:xfrm>
            </p:grpSpPr>
            <p:pic>
              <p:nvPicPr>
                <p:cNvPr id="221" name="pasted-image.pdf"/>
                <p:cNvPicPr>
                  <a:picLocks noChangeAspect="1"/>
                </p:cNvPicPr>
                <p:nvPr/>
              </p:nvPicPr>
              <p:blipFill>
                <a:blip r:embed="rId1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118282" cy="12206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22" name="Shape 843"/>
                <p:cNvSpPr/>
                <p:nvPr/>
              </p:nvSpPr>
              <p:spPr>
                <a:xfrm>
                  <a:off x="168196" y="210253"/>
                  <a:ext cx="781890" cy="8001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>
                    <a:defRPr sz="4800"/>
                  </a:lvl1pPr>
                </a:lstStyle>
                <a:p>
                  <a:r>
                    <a:t>16 </a:t>
                  </a:r>
                </a:p>
              </p:txBody>
            </p:sp>
          </p:grpSp>
          <p:pic>
            <p:nvPicPr>
              <p:cNvPr id="224" name="pasted-image.pdf"/>
              <p:cNvPicPr>
                <a:picLocks noChangeAspect="1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3865932" y="7390982"/>
                <a:ext cx="1223318" cy="11591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7" name="pasted-image.pdf"/>
              <p:cNvPicPr>
                <a:picLocks noChangeAspect="1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5508932" y="7390982"/>
                <a:ext cx="1223317" cy="12283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0" name="pasted-image.pdf"/>
              <p:cNvPicPr>
                <a:picLocks noChangeAspect="1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7291396" y="7390982"/>
                <a:ext cx="1223318" cy="12283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3" name="pasted-image.pdf"/>
              <p:cNvPicPr>
                <a:picLocks noChangeAspect="1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8923388" y="7380962"/>
                <a:ext cx="1223317" cy="12283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" name="CuadroTexto 5"/>
              <p:cNvSpPr txBox="1"/>
              <p:nvPr/>
            </p:nvSpPr>
            <p:spPr>
              <a:xfrm flipH="1">
                <a:off x="2677396" y="3712147"/>
                <a:ext cx="1119008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MX" sz="5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 Narrow"/>
                    <a:ea typeface="Arial Narrow"/>
                    <a:cs typeface="Arial Narrow"/>
                    <a:sym typeface="Arial Narrow"/>
                  </a:rPr>
                  <a:t>5%</a:t>
                </a:r>
              </a:p>
            </p:txBody>
          </p:sp>
          <p:sp>
            <p:nvSpPr>
              <p:cNvPr id="289" name="CuadroTexto 288"/>
              <p:cNvSpPr txBox="1"/>
              <p:nvPr/>
            </p:nvSpPr>
            <p:spPr>
              <a:xfrm flipH="1">
                <a:off x="2593819" y="4985431"/>
                <a:ext cx="1333069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MX" sz="5400" dirty="0"/>
                  <a:t>10</a:t>
                </a:r>
                <a:r>
                  <a:rPr kumimoji="0" lang="es-MX" sz="5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 Narrow"/>
                    <a:ea typeface="Arial Narrow"/>
                    <a:cs typeface="Arial Narrow"/>
                    <a:sym typeface="Arial Narrow"/>
                  </a:rPr>
                  <a:t>%</a:t>
                </a:r>
              </a:p>
            </p:txBody>
          </p:sp>
          <p:sp>
            <p:nvSpPr>
              <p:cNvPr id="290" name="CuadroTexto 289"/>
              <p:cNvSpPr txBox="1"/>
              <p:nvPr/>
            </p:nvSpPr>
            <p:spPr>
              <a:xfrm flipH="1">
                <a:off x="2711808" y="6224296"/>
                <a:ext cx="1119008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MX" sz="5400" dirty="0"/>
                  <a:t>7</a:t>
                </a:r>
                <a:r>
                  <a:rPr kumimoji="0" lang="es-MX" sz="5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 Narrow"/>
                    <a:ea typeface="Arial Narrow"/>
                    <a:cs typeface="Arial Narrow"/>
                    <a:sym typeface="Arial Narrow"/>
                  </a:rPr>
                  <a:t>%</a:t>
                </a:r>
              </a:p>
            </p:txBody>
          </p:sp>
          <p:sp>
            <p:nvSpPr>
              <p:cNvPr id="291" name="CuadroTexto 290"/>
              <p:cNvSpPr txBox="1"/>
              <p:nvPr/>
            </p:nvSpPr>
            <p:spPr>
              <a:xfrm flipH="1">
                <a:off x="2711808" y="7492657"/>
                <a:ext cx="1119008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MX" sz="5400" dirty="0"/>
                  <a:t>7</a:t>
                </a:r>
                <a:r>
                  <a:rPr kumimoji="0" lang="es-MX" sz="5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 Narrow"/>
                    <a:ea typeface="Arial Narrow"/>
                    <a:cs typeface="Arial Narrow"/>
                    <a:sym typeface="Arial Narrow"/>
                  </a:rPr>
                  <a:t>%</a:t>
                </a:r>
              </a:p>
            </p:txBody>
          </p:sp>
          <p:sp>
            <p:nvSpPr>
              <p:cNvPr id="292" name="CuadroTexto 291"/>
              <p:cNvSpPr txBox="1"/>
              <p:nvPr/>
            </p:nvSpPr>
            <p:spPr>
              <a:xfrm flipH="1">
                <a:off x="2711808" y="8790509"/>
                <a:ext cx="1119008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MX" sz="5400" dirty="0"/>
                  <a:t>7</a:t>
                </a:r>
                <a:r>
                  <a:rPr kumimoji="0" lang="es-MX" sz="5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 Narrow"/>
                    <a:ea typeface="Arial Narrow"/>
                    <a:cs typeface="Arial Narrow"/>
                    <a:sym typeface="Arial Narrow"/>
                  </a:rPr>
                  <a:t>%</a:t>
                </a:r>
              </a:p>
            </p:txBody>
          </p:sp>
          <p:sp>
            <p:nvSpPr>
              <p:cNvPr id="129" name="CuadroTexto 128"/>
              <p:cNvSpPr txBox="1"/>
              <p:nvPr/>
            </p:nvSpPr>
            <p:spPr>
              <a:xfrm>
                <a:off x="5679553" y="7489150"/>
                <a:ext cx="809738" cy="8412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MX" sz="48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 Narrow"/>
                    <a:ea typeface="Arial Narrow"/>
                    <a:cs typeface="Arial Narrow"/>
                    <a:sym typeface="Arial Narrow"/>
                  </a:rPr>
                  <a:t>64</a:t>
                </a:r>
              </a:p>
            </p:txBody>
          </p:sp>
          <p:sp>
            <p:nvSpPr>
              <p:cNvPr id="130" name="CuadroTexto 129"/>
              <p:cNvSpPr txBox="1"/>
              <p:nvPr/>
            </p:nvSpPr>
            <p:spPr>
              <a:xfrm>
                <a:off x="7365788" y="7523559"/>
                <a:ext cx="903258" cy="8412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MX" sz="48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 Narrow"/>
                    <a:ea typeface="Arial Narrow"/>
                    <a:cs typeface="Arial Narrow"/>
                    <a:sym typeface="Arial Narrow"/>
                  </a:rPr>
                  <a:t>64</a:t>
                </a:r>
              </a:p>
            </p:txBody>
          </p:sp>
          <p:sp>
            <p:nvSpPr>
              <p:cNvPr id="131" name="CuadroTexto 130"/>
              <p:cNvSpPr txBox="1"/>
              <p:nvPr/>
            </p:nvSpPr>
            <p:spPr>
              <a:xfrm>
                <a:off x="3893575" y="7470702"/>
                <a:ext cx="1101301" cy="8412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MX" sz="48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 Narrow"/>
                    <a:ea typeface="Arial Narrow"/>
                    <a:cs typeface="Arial Narrow"/>
                    <a:sym typeface="Arial Narrow"/>
                  </a:rPr>
                  <a:t>64</a:t>
                </a:r>
              </a:p>
            </p:txBody>
          </p:sp>
          <p:sp>
            <p:nvSpPr>
              <p:cNvPr id="132" name="CuadroTexto 131"/>
              <p:cNvSpPr txBox="1"/>
              <p:nvPr/>
            </p:nvSpPr>
            <p:spPr>
              <a:xfrm>
                <a:off x="9022535" y="7528474"/>
                <a:ext cx="903258" cy="8412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MX" sz="48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 Narrow"/>
                    <a:ea typeface="Arial Narrow"/>
                    <a:cs typeface="Arial Narrow"/>
                    <a:sym typeface="Arial Narrow"/>
                  </a:rPr>
                  <a:t>64</a:t>
                </a:r>
              </a:p>
            </p:txBody>
          </p:sp>
          <p:sp>
            <p:nvSpPr>
              <p:cNvPr id="133" name="CuadroTexto 132"/>
              <p:cNvSpPr txBox="1"/>
              <p:nvPr/>
            </p:nvSpPr>
            <p:spPr>
              <a:xfrm>
                <a:off x="3946556" y="8827178"/>
                <a:ext cx="985884" cy="779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MX" sz="4400" dirty="0"/>
                  <a:t>256</a:t>
                </a:r>
                <a:endParaRPr kumimoji="0" lang="es-MX" sz="4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 Narrow"/>
                </a:endParaRPr>
              </a:p>
            </p:txBody>
          </p:sp>
          <p:sp>
            <p:nvSpPr>
              <p:cNvPr id="134" name="CuadroTexto 133"/>
              <p:cNvSpPr txBox="1"/>
              <p:nvPr/>
            </p:nvSpPr>
            <p:spPr>
              <a:xfrm>
                <a:off x="5514808" y="8832093"/>
                <a:ext cx="985884" cy="779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MX" sz="4400" dirty="0"/>
                  <a:t>256</a:t>
                </a:r>
                <a:endParaRPr kumimoji="0" lang="es-MX" sz="4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 Narrow"/>
                </a:endParaRPr>
              </a:p>
            </p:txBody>
          </p:sp>
          <p:sp>
            <p:nvSpPr>
              <p:cNvPr id="135" name="CuadroTexto 134"/>
              <p:cNvSpPr txBox="1"/>
              <p:nvPr/>
            </p:nvSpPr>
            <p:spPr>
              <a:xfrm>
                <a:off x="7348533" y="8866505"/>
                <a:ext cx="985884" cy="779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MX" sz="4400" dirty="0"/>
                  <a:t>256</a:t>
                </a:r>
                <a:endParaRPr kumimoji="0" lang="es-MX" sz="4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 Narrow"/>
                </a:endParaRPr>
              </a:p>
            </p:txBody>
          </p:sp>
          <p:sp>
            <p:nvSpPr>
              <p:cNvPr id="136" name="CuadroTexto 135"/>
              <p:cNvSpPr txBox="1"/>
              <p:nvPr/>
            </p:nvSpPr>
            <p:spPr>
              <a:xfrm>
                <a:off x="8975780" y="8871420"/>
                <a:ext cx="985884" cy="779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MX" sz="4400" dirty="0"/>
                  <a:t>256</a:t>
                </a:r>
                <a:endParaRPr kumimoji="0" lang="es-MX" sz="4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 Narrow"/>
                </a:endParaRPr>
              </a:p>
            </p:txBody>
          </p:sp>
          <p:sp>
            <p:nvSpPr>
              <p:cNvPr id="151" name="CuadroTexto 150"/>
              <p:cNvSpPr txBox="1"/>
              <p:nvPr/>
            </p:nvSpPr>
            <p:spPr>
              <a:xfrm flipH="1">
                <a:off x="10498970" y="3805553"/>
                <a:ext cx="1119008" cy="9434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MX" sz="5400" dirty="0"/>
                  <a:t>4</a:t>
                </a:r>
                <a:endParaRPr kumimoji="0" lang="es-MX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  <a:cs typeface="Arial Narrow"/>
                  <a:sym typeface="Arial Narrow"/>
                </a:endParaRPr>
              </a:p>
            </p:txBody>
          </p:sp>
          <p:sp>
            <p:nvSpPr>
              <p:cNvPr id="152" name="CuadroTexto 151"/>
              <p:cNvSpPr txBox="1"/>
              <p:nvPr/>
            </p:nvSpPr>
            <p:spPr>
              <a:xfrm flipH="1">
                <a:off x="10474388" y="4960849"/>
                <a:ext cx="1119008" cy="9434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MX" sz="5400" dirty="0"/>
                  <a:t>16</a:t>
                </a:r>
                <a:endParaRPr kumimoji="0" lang="es-MX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  <a:cs typeface="Arial Narrow"/>
                  <a:sym typeface="Arial Narrow"/>
                </a:endParaRPr>
              </a:p>
            </p:txBody>
          </p:sp>
          <p:sp>
            <p:nvSpPr>
              <p:cNvPr id="153" name="CuadroTexto 152"/>
              <p:cNvSpPr txBox="1"/>
              <p:nvPr/>
            </p:nvSpPr>
            <p:spPr>
              <a:xfrm flipH="1">
                <a:off x="10479303" y="6337257"/>
                <a:ext cx="1119008" cy="779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MX" sz="4400" dirty="0"/>
                  <a:t>64</a:t>
                </a:r>
                <a:endParaRPr kumimoji="0" lang="es-MX" sz="4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 Narrow"/>
                </a:endParaRPr>
              </a:p>
            </p:txBody>
          </p:sp>
          <p:sp>
            <p:nvSpPr>
              <p:cNvPr id="154" name="CuadroTexto 153"/>
              <p:cNvSpPr txBox="1"/>
              <p:nvPr/>
            </p:nvSpPr>
            <p:spPr>
              <a:xfrm flipH="1">
                <a:off x="10454721" y="7537647"/>
                <a:ext cx="1119008" cy="779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MX" sz="4400" dirty="0"/>
                  <a:t>256</a:t>
                </a:r>
                <a:endParaRPr kumimoji="0" lang="es-MX" sz="4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 Narrow"/>
                </a:endParaRPr>
              </a:p>
            </p:txBody>
          </p:sp>
          <p:sp>
            <p:nvSpPr>
              <p:cNvPr id="155" name="CuadroTexto 154"/>
              <p:cNvSpPr txBox="1"/>
              <p:nvPr/>
            </p:nvSpPr>
            <p:spPr>
              <a:xfrm flipH="1">
                <a:off x="10159749" y="8896962"/>
                <a:ext cx="1373653" cy="779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MX" sz="4400" dirty="0"/>
                  <a:t>1,024</a:t>
                </a:r>
                <a:endParaRPr kumimoji="0" lang="es-MX" sz="4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 Narrow"/>
                </a:endParaRPr>
              </a:p>
            </p:txBody>
          </p:sp>
        </p:grpSp>
      </p:grpSp>
      <p:grpSp>
        <p:nvGrpSpPr>
          <p:cNvPr id="11" name="Grupo 10"/>
          <p:cNvGrpSpPr/>
          <p:nvPr/>
        </p:nvGrpSpPr>
        <p:grpSpPr>
          <a:xfrm>
            <a:off x="-124692" y="3806418"/>
            <a:ext cx="11692504" cy="7372838"/>
            <a:chOff x="-124692" y="3806418"/>
            <a:chExt cx="11692504" cy="7372838"/>
          </a:xfrm>
        </p:grpSpPr>
        <p:sp>
          <p:nvSpPr>
            <p:cNvPr id="125" name="CuadroTexto 124"/>
            <p:cNvSpPr txBox="1"/>
            <p:nvPr/>
          </p:nvSpPr>
          <p:spPr>
            <a:xfrm flipH="1">
              <a:off x="-124692" y="9916701"/>
              <a:ext cx="2236722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3600" dirty="0">
                  <a:solidFill>
                    <a:srgbClr val="0070C0"/>
                  </a:solidFill>
                </a:rPr>
                <a:t>Diamante</a:t>
              </a:r>
              <a:endParaRPr kumimoji="0" lang="es-MX" sz="36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sym typeface="Arial Narrow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3600" dirty="0">
                  <a:solidFill>
                    <a:srgbClr val="0070C0"/>
                  </a:solidFill>
                </a:rPr>
                <a:t>6G</a:t>
              </a:r>
              <a:endParaRPr kumimoji="0" lang="es-MX" sz="36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sym typeface="Arial Narrow"/>
              </a:endParaRPr>
            </a:p>
          </p:txBody>
        </p:sp>
        <p:pic>
          <p:nvPicPr>
            <p:cNvPr id="249" name="pasted-image.pdf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3942785" y="9955986"/>
              <a:ext cx="1198133" cy="12030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" name="pasted-image.pdf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5508032" y="9955986"/>
              <a:ext cx="1198132" cy="12030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" name="pasted-image.pdf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8953839" y="9976193"/>
              <a:ext cx="1198132" cy="12030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" name="pasted-image.pdf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7309254" y="9955987"/>
              <a:ext cx="1198133" cy="12030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3" name="CuadroTexto 292"/>
            <p:cNvSpPr txBox="1"/>
            <p:nvPr/>
          </p:nvSpPr>
          <p:spPr>
            <a:xfrm flipH="1">
              <a:off x="2711808" y="9999890"/>
              <a:ext cx="1119008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5400" dirty="0"/>
                <a:t>7</a:t>
              </a:r>
              <a:r>
                <a:rPr kumimoji="0" lang="es-MX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  <a:cs typeface="Arial Narrow"/>
                  <a:sym typeface="Arial Narrow"/>
                </a:rPr>
                <a:t>%</a:t>
              </a:r>
            </a:p>
          </p:txBody>
        </p:sp>
        <p:sp>
          <p:nvSpPr>
            <p:cNvPr id="121" name="Abrir llave 120"/>
            <p:cNvSpPr/>
            <p:nvPr/>
          </p:nvSpPr>
          <p:spPr>
            <a:xfrm rot="10800000" flipH="1">
              <a:off x="1561035" y="3806418"/>
              <a:ext cx="626050" cy="7136355"/>
            </a:xfrm>
            <a:prstGeom prst="leftBrace">
              <a:avLst/>
            </a:prstGeom>
            <a:noFill/>
            <a:ln w="25400" cap="flat">
              <a:solidFill>
                <a:srgbClr val="C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MX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137" name="CuadroTexto 136"/>
            <p:cNvSpPr txBox="1"/>
            <p:nvPr/>
          </p:nvSpPr>
          <p:spPr>
            <a:xfrm>
              <a:off x="3951471" y="10220965"/>
              <a:ext cx="985884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3200" dirty="0"/>
                <a:t>1024</a:t>
              </a:r>
              <a:endParaRPr kumimoji="0" lang="es-MX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 Narrow"/>
              </a:endParaRPr>
            </a:p>
          </p:txBody>
        </p:sp>
        <p:sp>
          <p:nvSpPr>
            <p:cNvPr id="138" name="CuadroTexto 137"/>
            <p:cNvSpPr txBox="1"/>
            <p:nvPr/>
          </p:nvSpPr>
          <p:spPr>
            <a:xfrm>
              <a:off x="5608214" y="10196383"/>
              <a:ext cx="985884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3200" dirty="0"/>
                <a:t>1024</a:t>
              </a:r>
              <a:endParaRPr kumimoji="0" lang="es-MX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 Narrow"/>
              </a:endParaRPr>
            </a:p>
          </p:txBody>
        </p:sp>
        <p:sp>
          <p:nvSpPr>
            <p:cNvPr id="139" name="CuadroTexto 138"/>
            <p:cNvSpPr txBox="1"/>
            <p:nvPr/>
          </p:nvSpPr>
          <p:spPr>
            <a:xfrm>
              <a:off x="7353451" y="10201298"/>
              <a:ext cx="985884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3200" dirty="0"/>
                <a:t>1024</a:t>
              </a:r>
              <a:endParaRPr kumimoji="0" lang="es-MX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 Narrow"/>
              </a:endParaRPr>
            </a:p>
          </p:txBody>
        </p:sp>
        <p:sp>
          <p:nvSpPr>
            <p:cNvPr id="140" name="CuadroTexto 139"/>
            <p:cNvSpPr txBox="1"/>
            <p:nvPr/>
          </p:nvSpPr>
          <p:spPr>
            <a:xfrm>
              <a:off x="9010198" y="10235710"/>
              <a:ext cx="985884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3200" dirty="0"/>
                <a:t>1024</a:t>
              </a:r>
              <a:endParaRPr kumimoji="0" lang="es-MX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 Narrow"/>
              </a:endParaRPr>
            </a:p>
          </p:txBody>
        </p:sp>
        <p:sp>
          <p:nvSpPr>
            <p:cNvPr id="156" name="CuadroTexto 155"/>
            <p:cNvSpPr txBox="1"/>
            <p:nvPr/>
          </p:nvSpPr>
          <p:spPr>
            <a:xfrm flipH="1">
              <a:off x="10194159" y="10137427"/>
              <a:ext cx="1373653" cy="779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4400" dirty="0"/>
                <a:t>4,096</a:t>
              </a:r>
              <a:endParaRPr kumimoji="0" lang="es-MX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 Narrow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-55419" y="3785340"/>
            <a:ext cx="11623231" cy="8582654"/>
            <a:chOff x="-55419" y="3785340"/>
            <a:chExt cx="11623231" cy="8582654"/>
          </a:xfrm>
        </p:grpSpPr>
        <p:sp>
          <p:nvSpPr>
            <p:cNvPr id="126" name="CuadroTexto 125"/>
            <p:cNvSpPr txBox="1"/>
            <p:nvPr/>
          </p:nvSpPr>
          <p:spPr>
            <a:xfrm flipH="1">
              <a:off x="-55419" y="11157406"/>
              <a:ext cx="2523656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3600" dirty="0">
                  <a:solidFill>
                    <a:srgbClr val="00B0F0"/>
                  </a:solidFill>
                </a:rPr>
                <a:t>Diamante </a:t>
              </a:r>
              <a:r>
                <a:rPr lang="es-MX" sz="3600" dirty="0" err="1">
                  <a:solidFill>
                    <a:srgbClr val="00B0F0"/>
                  </a:solidFill>
                </a:rPr>
                <a:t>Ej</a:t>
              </a:r>
              <a:endParaRPr kumimoji="0" lang="es-MX" sz="3600" b="1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sym typeface="Arial Narrow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3600" dirty="0">
                  <a:solidFill>
                    <a:srgbClr val="00B0F0"/>
                  </a:solidFill>
                </a:rPr>
                <a:t>7G</a:t>
              </a:r>
              <a:endParaRPr kumimoji="0" lang="es-MX" sz="3600" b="1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sym typeface="Arial Narrow"/>
              </a:endParaRPr>
            </a:p>
          </p:txBody>
        </p:sp>
        <p:pic>
          <p:nvPicPr>
            <p:cNvPr id="261" name="pasted-image.pdf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3961174" y="11135754"/>
              <a:ext cx="1183071" cy="11879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4" name="pasted-image.pdf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5550489" y="11097528"/>
              <a:ext cx="1183071" cy="11879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7" name="pasted-image.pdf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7316785" y="11135753"/>
              <a:ext cx="1183071" cy="11879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0" name="pasted-image.pdf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8968901" y="11135754"/>
              <a:ext cx="1183071" cy="11879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4" name="CuadroTexto 293"/>
            <p:cNvSpPr txBox="1"/>
            <p:nvPr/>
          </p:nvSpPr>
          <p:spPr>
            <a:xfrm flipH="1">
              <a:off x="2682311" y="11238751"/>
              <a:ext cx="1119008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5400" dirty="0"/>
                <a:t>2</a:t>
              </a:r>
              <a:r>
                <a:rPr kumimoji="0" lang="es-MX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  <a:cs typeface="Arial Narrow"/>
                  <a:sym typeface="Arial Narrow"/>
                </a:rPr>
                <a:t>%</a:t>
              </a:r>
            </a:p>
          </p:txBody>
        </p:sp>
        <p:sp>
          <p:nvSpPr>
            <p:cNvPr id="122" name="Abrir llave 121"/>
            <p:cNvSpPr/>
            <p:nvPr/>
          </p:nvSpPr>
          <p:spPr>
            <a:xfrm rot="10800000" flipH="1">
              <a:off x="1976261" y="3785340"/>
              <a:ext cx="655402" cy="8289131"/>
            </a:xfrm>
            <a:prstGeom prst="leftBrac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MX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141" name="CuadroTexto 140"/>
            <p:cNvSpPr txBox="1"/>
            <p:nvPr/>
          </p:nvSpPr>
          <p:spPr>
            <a:xfrm>
              <a:off x="3985883" y="11405760"/>
              <a:ext cx="985884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3200" dirty="0"/>
                <a:t>4096</a:t>
              </a:r>
              <a:endParaRPr kumimoji="0" lang="es-MX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 Narrow"/>
              </a:endParaRPr>
            </a:p>
          </p:txBody>
        </p:sp>
        <p:sp>
          <p:nvSpPr>
            <p:cNvPr id="142" name="CuadroTexto 141"/>
            <p:cNvSpPr txBox="1"/>
            <p:nvPr/>
          </p:nvSpPr>
          <p:spPr>
            <a:xfrm>
              <a:off x="5672123" y="11381178"/>
              <a:ext cx="985884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3200" dirty="0"/>
                <a:t>4096</a:t>
              </a:r>
              <a:endParaRPr kumimoji="0" lang="es-MX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 Narrow"/>
              </a:endParaRPr>
            </a:p>
          </p:txBody>
        </p:sp>
        <p:sp>
          <p:nvSpPr>
            <p:cNvPr id="143" name="CuadroTexto 142"/>
            <p:cNvSpPr txBox="1"/>
            <p:nvPr/>
          </p:nvSpPr>
          <p:spPr>
            <a:xfrm>
              <a:off x="7358358" y="11386093"/>
              <a:ext cx="985884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3200" dirty="0"/>
                <a:t>4096</a:t>
              </a:r>
              <a:endParaRPr kumimoji="0" lang="es-MX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 Narrow"/>
              </a:endParaRPr>
            </a:p>
          </p:txBody>
        </p:sp>
        <p:sp>
          <p:nvSpPr>
            <p:cNvPr id="144" name="CuadroTexto 143"/>
            <p:cNvSpPr txBox="1"/>
            <p:nvPr/>
          </p:nvSpPr>
          <p:spPr>
            <a:xfrm>
              <a:off x="9044599" y="11391008"/>
              <a:ext cx="985884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3200" dirty="0"/>
                <a:t>4096</a:t>
              </a:r>
              <a:endParaRPr kumimoji="0" lang="es-MX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 Narrow"/>
              </a:endParaRPr>
            </a:p>
          </p:txBody>
        </p:sp>
        <p:sp>
          <p:nvSpPr>
            <p:cNvPr id="157" name="CuadroTexto 156"/>
            <p:cNvSpPr txBox="1"/>
            <p:nvPr/>
          </p:nvSpPr>
          <p:spPr>
            <a:xfrm flipH="1">
              <a:off x="10173629" y="11318582"/>
              <a:ext cx="1394183" cy="718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4000" dirty="0"/>
                <a:t>16,384</a:t>
              </a:r>
              <a:endParaRPr kumimoji="0" lang="es-MX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 Narrow"/>
              </a:endParaRP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96981" y="3827528"/>
            <a:ext cx="11505244" cy="9780283"/>
            <a:chOff x="96981" y="3827528"/>
            <a:chExt cx="11505244" cy="9780283"/>
          </a:xfrm>
        </p:grpSpPr>
        <p:sp>
          <p:nvSpPr>
            <p:cNvPr id="127" name="CuadroTexto 126"/>
            <p:cNvSpPr txBox="1"/>
            <p:nvPr/>
          </p:nvSpPr>
          <p:spPr>
            <a:xfrm flipH="1">
              <a:off x="96981" y="12397223"/>
              <a:ext cx="2523656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3600" dirty="0">
                  <a:solidFill>
                    <a:schemeClr val="bg2">
                      <a:lumMod val="75000"/>
                    </a:schemeClr>
                  </a:solidFill>
                </a:rPr>
                <a:t>Platino</a:t>
              </a:r>
              <a:endParaRPr kumimoji="0" lang="es-MX" sz="36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FillTx/>
                <a:sym typeface="Arial Narrow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3600" dirty="0">
                  <a:solidFill>
                    <a:schemeClr val="bg2">
                      <a:lumMod val="75000"/>
                    </a:schemeClr>
                  </a:solidFill>
                </a:rPr>
                <a:t>8G</a:t>
              </a:r>
              <a:endParaRPr kumimoji="0" lang="es-MX" sz="36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FillTx/>
                <a:sym typeface="Arial Narrow"/>
              </a:endParaRPr>
            </a:p>
          </p:txBody>
        </p:sp>
        <p:pic>
          <p:nvPicPr>
            <p:cNvPr id="285" name="pasted-image.pdf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8776022" y="12282525"/>
              <a:ext cx="1263920" cy="12768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3" name="pasted-image.pdf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7200608" y="12282525"/>
              <a:ext cx="1263920" cy="12768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1" name="pasted-image.pdf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5478995" y="12282525"/>
              <a:ext cx="1263920" cy="12768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pasted-image.pdf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3890429" y="12241522"/>
              <a:ext cx="1263920" cy="12768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5" name="CuadroTexto 294"/>
            <p:cNvSpPr txBox="1"/>
            <p:nvPr/>
          </p:nvSpPr>
          <p:spPr>
            <a:xfrm flipH="1">
              <a:off x="2682311" y="12418640"/>
              <a:ext cx="1119008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5400" dirty="0"/>
                <a:t>2</a:t>
              </a:r>
              <a:r>
                <a:rPr kumimoji="0" lang="es-MX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 Narrow"/>
                  <a:ea typeface="Arial Narrow"/>
                  <a:cs typeface="Arial Narrow"/>
                  <a:sym typeface="Arial Narrow"/>
                </a:rPr>
                <a:t>%</a:t>
              </a:r>
            </a:p>
          </p:txBody>
        </p:sp>
        <p:sp>
          <p:nvSpPr>
            <p:cNvPr id="123" name="Abrir llave 122"/>
            <p:cNvSpPr/>
            <p:nvPr/>
          </p:nvSpPr>
          <p:spPr>
            <a:xfrm rot="10800000" flipH="1">
              <a:off x="2324975" y="3827528"/>
              <a:ext cx="712466" cy="9533990"/>
            </a:xfrm>
            <a:prstGeom prst="leftBrac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MX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pic>
          <p:nvPicPr>
            <p:cNvPr id="145" name="pasted-image.pdf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9174555" y="12560004"/>
              <a:ext cx="502082" cy="613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6" name="pasted-image.pdf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7557144" y="12564919"/>
              <a:ext cx="502082" cy="613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7" name="pasted-image.pdf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5880733" y="12569834"/>
              <a:ext cx="502082" cy="613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8" name="pasted-image.pdf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4233821" y="12545252"/>
              <a:ext cx="502082" cy="613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8" name="CuadroTexto 157"/>
            <p:cNvSpPr txBox="1"/>
            <p:nvPr/>
          </p:nvSpPr>
          <p:spPr>
            <a:xfrm flipH="1">
              <a:off x="10144319" y="12473878"/>
              <a:ext cx="1457906" cy="718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4000" dirty="0"/>
                <a:t>65,536</a:t>
              </a:r>
              <a:endParaRPr kumimoji="0" lang="es-MX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 Narro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636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8" dur="1500" fill="hold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00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00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3" grpId="0" animBg="1" advAuto="0"/>
      <p:bldP spid="898" grpId="0" animBg="1" advAuto="0"/>
      <p:bldP spid="900" grpId="0" animBg="1" advAuto="0"/>
      <p:bldP spid="971" grpId="0" animBg="1" advAuto="0"/>
      <p:bldP spid="979" grpId="0" animBg="1" advAuto="0"/>
      <p:bldP spid="985" grpId="0" animBg="1" advAuto="0"/>
      <p:bldP spid="992" grpId="0" animBg="1" advAuto="0"/>
      <p:bldP spid="1000" grpId="0" animBg="1" advAuto="0"/>
      <p:bldP spid="1015" grpId="0" animBg="1" advAuto="0"/>
      <p:bldP spid="4" grpId="0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9" name="Group 1019"/>
          <p:cNvGrpSpPr/>
          <p:nvPr/>
        </p:nvGrpSpPr>
        <p:grpSpPr>
          <a:xfrm>
            <a:off x="-165235" y="-5591"/>
            <a:ext cx="24714470" cy="2159861"/>
            <a:chOff x="0" y="0"/>
            <a:chExt cx="24714468" cy="2159860"/>
          </a:xfrm>
        </p:grpSpPr>
        <p:pic>
          <p:nvPicPr>
            <p:cNvPr id="1017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4714469" cy="2159861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431800" dist="318314" dir="5520000" rotWithShape="0">
                <a:srgbClr val="000000">
                  <a:alpha val="84863"/>
                </a:srgbClr>
              </a:outerShdw>
            </a:effectLst>
          </p:spPr>
        </p:pic>
        <p:pic>
          <p:nvPicPr>
            <p:cNvPr id="1018" name="logo-filtered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444319" y="757069"/>
              <a:ext cx="2916956" cy="1297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20" name="Shape 1020"/>
          <p:cNvSpPr/>
          <p:nvPr/>
        </p:nvSpPr>
        <p:spPr>
          <a:xfrm>
            <a:off x="7313648" y="215130"/>
            <a:ext cx="7488202" cy="1718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7900">
                <a:solidFill>
                  <a:srgbClr val="FFFFFF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rPr sz="8000" b="0" dirty="0"/>
              <a:t>Bono </a:t>
            </a:r>
            <a:r>
              <a:rPr sz="8000" b="0" dirty="0" err="1"/>
              <a:t>por</a:t>
            </a:r>
            <a:r>
              <a:rPr sz="8000" b="0" dirty="0"/>
              <a:t> </a:t>
            </a:r>
            <a:r>
              <a:rPr sz="8000" b="0" dirty="0" err="1"/>
              <a:t>Ascenso</a:t>
            </a:r>
            <a:r>
              <a:rPr sz="8000" b="0" dirty="0"/>
              <a:t>!</a:t>
            </a:r>
            <a:r>
              <a:rPr sz="10500" b="0" dirty="0">
                <a:latin typeface="Big Caslon"/>
                <a:ea typeface="Big Caslon"/>
                <a:cs typeface="Big Caslon"/>
                <a:sym typeface="Big Caslon"/>
              </a:rPr>
              <a:t> </a:t>
            </a:r>
          </a:p>
        </p:txBody>
      </p:sp>
      <p:sp>
        <p:nvSpPr>
          <p:cNvPr id="1021" name="Shape 1021"/>
          <p:cNvSpPr/>
          <p:nvPr/>
        </p:nvSpPr>
        <p:spPr>
          <a:xfrm>
            <a:off x="2715393" y="9184722"/>
            <a:ext cx="4038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  <p:grpSp>
        <p:nvGrpSpPr>
          <p:cNvPr id="1040" name="Group 1040"/>
          <p:cNvGrpSpPr/>
          <p:nvPr/>
        </p:nvGrpSpPr>
        <p:grpSpPr>
          <a:xfrm>
            <a:off x="675522" y="4633228"/>
            <a:ext cx="4483638" cy="2072537"/>
            <a:chOff x="0" y="0"/>
            <a:chExt cx="4483637" cy="2072536"/>
          </a:xfrm>
        </p:grpSpPr>
        <p:grpSp>
          <p:nvGrpSpPr>
            <p:cNvPr id="1026" name="Group 1026"/>
            <p:cNvGrpSpPr/>
            <p:nvPr/>
          </p:nvGrpSpPr>
          <p:grpSpPr>
            <a:xfrm>
              <a:off x="1707338" y="0"/>
              <a:ext cx="1068961" cy="1068960"/>
              <a:chOff x="0" y="0"/>
              <a:chExt cx="1068959" cy="1068959"/>
            </a:xfrm>
          </p:grpSpPr>
          <p:pic>
            <p:nvPicPr>
              <p:cNvPr id="1022" name="pasted-image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068959" cy="10689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025" name="Group 1025"/>
              <p:cNvGrpSpPr/>
              <p:nvPr/>
            </p:nvGrpSpPr>
            <p:grpSpPr>
              <a:xfrm>
                <a:off x="56148" y="100022"/>
                <a:ext cx="927867" cy="951888"/>
                <a:chOff x="-61579" y="0"/>
                <a:chExt cx="927866" cy="951886"/>
              </a:xfrm>
            </p:grpSpPr>
            <p:pic>
              <p:nvPicPr>
                <p:cNvPr id="1023" name="pasted-image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833504" cy="95188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024" name="Shape 1024"/>
                <p:cNvSpPr/>
                <p:nvPr/>
              </p:nvSpPr>
              <p:spPr>
                <a:xfrm>
                  <a:off x="-61579" y="524548"/>
                  <a:ext cx="927866" cy="32213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lnSpc>
                      <a:spcPct val="80000"/>
                    </a:lnSpc>
                    <a:defRPr sz="32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rPr dirty="0"/>
                    <a:t>TU</a:t>
                  </a:r>
                </a:p>
              </p:txBody>
            </p:sp>
          </p:grpSp>
        </p:grpSp>
        <p:grpSp>
          <p:nvGrpSpPr>
            <p:cNvPr id="1039" name="Group 1039"/>
            <p:cNvGrpSpPr/>
            <p:nvPr/>
          </p:nvGrpSpPr>
          <p:grpSpPr>
            <a:xfrm>
              <a:off x="0" y="1165829"/>
              <a:ext cx="4483637" cy="906707"/>
              <a:chOff x="0" y="0"/>
              <a:chExt cx="4483636" cy="906706"/>
            </a:xfrm>
          </p:grpSpPr>
          <p:grpSp>
            <p:nvGrpSpPr>
              <p:cNvPr id="1029" name="Group 1029"/>
              <p:cNvGrpSpPr/>
              <p:nvPr/>
            </p:nvGrpSpPr>
            <p:grpSpPr>
              <a:xfrm>
                <a:off x="0" y="12193"/>
                <a:ext cx="819524" cy="894514"/>
                <a:chOff x="0" y="0"/>
                <a:chExt cx="819523" cy="894512"/>
              </a:xfrm>
            </p:grpSpPr>
            <p:pic>
              <p:nvPicPr>
                <p:cNvPr id="1027" name="pasted-image.pdf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819524" cy="894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28" name="pasted-image.pdf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234727" y="332757"/>
                  <a:ext cx="350069" cy="46162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032" name="Group 1032"/>
              <p:cNvGrpSpPr/>
              <p:nvPr/>
            </p:nvGrpSpPr>
            <p:grpSpPr>
              <a:xfrm>
                <a:off x="1188468" y="0"/>
                <a:ext cx="819524" cy="894513"/>
                <a:chOff x="0" y="0"/>
                <a:chExt cx="819523" cy="894512"/>
              </a:xfrm>
            </p:grpSpPr>
            <p:pic>
              <p:nvPicPr>
                <p:cNvPr id="1030" name="pasted-image.pdf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819524" cy="894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31" name="pasted-image.pdf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234727" y="332757"/>
                  <a:ext cx="350069" cy="46162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035" name="Group 1035"/>
              <p:cNvGrpSpPr/>
              <p:nvPr/>
            </p:nvGrpSpPr>
            <p:grpSpPr>
              <a:xfrm>
                <a:off x="2418573" y="12193"/>
                <a:ext cx="819525" cy="894514"/>
                <a:chOff x="0" y="0"/>
                <a:chExt cx="819523" cy="894512"/>
              </a:xfrm>
            </p:grpSpPr>
            <p:pic>
              <p:nvPicPr>
                <p:cNvPr id="1033" name="pasted-image.pdf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819524" cy="894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34" name="pasted-image.pdf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234727" y="332757"/>
                  <a:ext cx="350069" cy="46162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038" name="Group 1038"/>
              <p:cNvGrpSpPr/>
              <p:nvPr/>
            </p:nvGrpSpPr>
            <p:grpSpPr>
              <a:xfrm>
                <a:off x="3664112" y="0"/>
                <a:ext cx="819525" cy="894513"/>
                <a:chOff x="0" y="0"/>
                <a:chExt cx="819523" cy="894512"/>
              </a:xfrm>
            </p:grpSpPr>
            <p:pic>
              <p:nvPicPr>
                <p:cNvPr id="1036" name="pasted-image.pdf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819524" cy="894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37" name="pasted-image.pdf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234727" y="332757"/>
                  <a:ext cx="350069" cy="46162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grpSp>
        <p:nvGrpSpPr>
          <p:cNvPr id="1044" name="Group 1044"/>
          <p:cNvGrpSpPr/>
          <p:nvPr/>
        </p:nvGrpSpPr>
        <p:grpSpPr>
          <a:xfrm>
            <a:off x="3478283" y="6712557"/>
            <a:ext cx="3236545" cy="6958508"/>
            <a:chOff x="0" y="0"/>
            <a:chExt cx="3236544" cy="6958507"/>
          </a:xfrm>
        </p:grpSpPr>
        <p:pic>
          <p:nvPicPr>
            <p:cNvPr id="1041" name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83889" y="3592479"/>
              <a:ext cx="2952656" cy="33660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2" name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3236543" cy="35418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43" name="Shape 1043"/>
            <p:cNvSpPr/>
            <p:nvPr/>
          </p:nvSpPr>
          <p:spPr>
            <a:xfrm>
              <a:off x="653443" y="5477540"/>
              <a:ext cx="2053795" cy="1018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6700"/>
              </a:lvl1pPr>
            </a:lstStyle>
            <a:p>
              <a:r>
                <a:t>Plata</a:t>
              </a:r>
            </a:p>
          </p:txBody>
        </p:sp>
      </p:grpSp>
      <p:grpSp>
        <p:nvGrpSpPr>
          <p:cNvPr id="1048" name="Group 1048"/>
          <p:cNvGrpSpPr/>
          <p:nvPr/>
        </p:nvGrpSpPr>
        <p:grpSpPr>
          <a:xfrm>
            <a:off x="7647391" y="4862155"/>
            <a:ext cx="3244954" cy="8760973"/>
            <a:chOff x="0" y="0"/>
            <a:chExt cx="3244953" cy="8760971"/>
          </a:xfrm>
        </p:grpSpPr>
        <p:pic>
          <p:nvPicPr>
            <p:cNvPr id="1045" name="pasted-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50305" y="3793467"/>
              <a:ext cx="2950397" cy="49675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6" name="pasted-image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3244954" cy="35418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47" name="Shape 1047"/>
            <p:cNvSpPr/>
            <p:nvPr/>
          </p:nvSpPr>
          <p:spPr>
            <a:xfrm>
              <a:off x="819910" y="7048069"/>
              <a:ext cx="1611187" cy="12858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7100"/>
              </a:lvl1pPr>
            </a:lstStyle>
            <a:p>
              <a:r>
                <a:t>Oro</a:t>
              </a:r>
            </a:p>
          </p:txBody>
        </p:sp>
      </p:grpSp>
      <p:grpSp>
        <p:nvGrpSpPr>
          <p:cNvPr id="1052" name="Group 1052"/>
          <p:cNvGrpSpPr/>
          <p:nvPr/>
        </p:nvGrpSpPr>
        <p:grpSpPr>
          <a:xfrm>
            <a:off x="11788812" y="3479972"/>
            <a:ext cx="3278422" cy="10215743"/>
            <a:chOff x="0" y="0"/>
            <a:chExt cx="3278421" cy="10215741"/>
          </a:xfrm>
        </p:grpSpPr>
        <p:pic>
          <p:nvPicPr>
            <p:cNvPr id="1049" name="pasted-image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48632" y="4028504"/>
              <a:ext cx="2950396" cy="61872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0" name="pasted-image.pdf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3278422" cy="35784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51" name="Shape 1051"/>
            <p:cNvSpPr/>
            <p:nvPr/>
          </p:nvSpPr>
          <p:spPr>
            <a:xfrm>
              <a:off x="248632" y="8579309"/>
              <a:ext cx="2919368" cy="12858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100"/>
              </a:lvl1pPr>
            </a:lstStyle>
            <a:p>
              <a:r>
                <a:t>Diamante</a:t>
              </a:r>
            </a:p>
          </p:txBody>
        </p:sp>
      </p:grpSp>
      <p:grpSp>
        <p:nvGrpSpPr>
          <p:cNvPr id="1056" name="Group 1056"/>
          <p:cNvGrpSpPr/>
          <p:nvPr/>
        </p:nvGrpSpPr>
        <p:grpSpPr>
          <a:xfrm>
            <a:off x="15963701" y="1483253"/>
            <a:ext cx="3278422" cy="12340398"/>
            <a:chOff x="0" y="0"/>
            <a:chExt cx="3278421" cy="12340397"/>
          </a:xfrm>
        </p:grpSpPr>
        <p:pic>
          <p:nvPicPr>
            <p:cNvPr id="1053" name="pasted-image.pdf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00398" y="3403276"/>
              <a:ext cx="2950397" cy="8937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4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278422" cy="35784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55" name="Shape 1055"/>
            <p:cNvSpPr/>
            <p:nvPr/>
          </p:nvSpPr>
          <p:spPr>
            <a:xfrm>
              <a:off x="328026" y="10115263"/>
              <a:ext cx="2622372" cy="1542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100"/>
              </a:pPr>
              <a:r>
                <a:t>Diamante</a:t>
              </a:r>
            </a:p>
            <a:p>
              <a:pPr>
                <a:defRPr sz="5100"/>
              </a:pPr>
              <a:r>
                <a:t>Ejecutivo</a:t>
              </a:r>
            </a:p>
          </p:txBody>
        </p:sp>
      </p:grpSp>
      <p:grpSp>
        <p:nvGrpSpPr>
          <p:cNvPr id="1060" name="Group 1060"/>
          <p:cNvGrpSpPr/>
          <p:nvPr/>
        </p:nvGrpSpPr>
        <p:grpSpPr>
          <a:xfrm>
            <a:off x="19992792" y="87922"/>
            <a:ext cx="3521034" cy="13540155"/>
            <a:chOff x="0" y="0"/>
            <a:chExt cx="3521033" cy="13540154"/>
          </a:xfrm>
        </p:grpSpPr>
        <p:pic>
          <p:nvPicPr>
            <p:cNvPr id="1057" name="pasted-image.pdf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69363" y="3900540"/>
              <a:ext cx="3182308" cy="9639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8" name="pasted-image.pdf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3521034" cy="38553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59" name="Shape 1059"/>
            <p:cNvSpPr/>
            <p:nvPr/>
          </p:nvSpPr>
          <p:spPr>
            <a:xfrm>
              <a:off x="462312" y="11772056"/>
              <a:ext cx="2596411" cy="1176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6800"/>
              </a:lvl1pPr>
            </a:lstStyle>
            <a:p>
              <a:r>
                <a:t>Platino</a:t>
              </a:r>
            </a:p>
          </p:txBody>
        </p:sp>
      </p:grpSp>
      <p:sp>
        <p:nvSpPr>
          <p:cNvPr id="1061" name="Shape 1061"/>
          <p:cNvSpPr/>
          <p:nvPr/>
        </p:nvSpPr>
        <p:spPr>
          <a:xfrm>
            <a:off x="3834822" y="2199738"/>
            <a:ext cx="10497327" cy="1285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5100"/>
            </a:lvl1pPr>
          </a:lstStyle>
          <a:p>
            <a:r>
              <a:rPr sz="6000" dirty="0" err="1"/>
              <a:t>Calificación</a:t>
            </a:r>
            <a:r>
              <a:rPr sz="6000" dirty="0"/>
              <a:t> y </a:t>
            </a:r>
            <a:r>
              <a:rPr sz="6000" dirty="0" err="1"/>
              <a:t>Confirmación</a:t>
            </a:r>
            <a:endParaRPr sz="6000" dirty="0"/>
          </a:p>
        </p:txBody>
      </p:sp>
      <p:grpSp>
        <p:nvGrpSpPr>
          <p:cNvPr id="1064" name="Group 1064"/>
          <p:cNvGrpSpPr/>
          <p:nvPr/>
        </p:nvGrpSpPr>
        <p:grpSpPr>
          <a:xfrm>
            <a:off x="8015428" y="6026736"/>
            <a:ext cx="2508879" cy="3917364"/>
            <a:chOff x="0" y="0"/>
            <a:chExt cx="2508878" cy="3917363"/>
          </a:xfrm>
        </p:grpSpPr>
        <p:sp>
          <p:nvSpPr>
            <p:cNvPr id="1062" name="Shape 1062"/>
            <p:cNvSpPr/>
            <p:nvPr/>
          </p:nvSpPr>
          <p:spPr>
            <a:xfrm>
              <a:off x="0" y="0"/>
              <a:ext cx="2508878" cy="1343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800"/>
              </a:lvl1pPr>
            </a:lstStyle>
            <a:p>
              <a:r>
                <a:rPr dirty="0"/>
                <a:t>$</a:t>
              </a:r>
              <a:r>
                <a:rPr lang="es-MX" dirty="0"/>
                <a:t>6,</a:t>
              </a:r>
              <a:r>
                <a:rPr dirty="0"/>
                <a:t>500</a:t>
              </a:r>
            </a:p>
          </p:txBody>
        </p:sp>
        <p:sp>
          <p:nvSpPr>
            <p:cNvPr id="1063" name="Shape 1063"/>
            <p:cNvSpPr/>
            <p:nvPr/>
          </p:nvSpPr>
          <p:spPr>
            <a:xfrm>
              <a:off x="113485" y="3102206"/>
              <a:ext cx="2389551" cy="815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rPr sz="5400" dirty="0" err="1"/>
                <a:t>Mes</a:t>
              </a:r>
              <a:r>
                <a:rPr lang="es-MX" sz="5400" dirty="0"/>
                <a:t>…</a:t>
              </a:r>
              <a:endParaRPr sz="5400" dirty="0"/>
            </a:p>
          </p:txBody>
        </p:sp>
      </p:grpSp>
      <p:grpSp>
        <p:nvGrpSpPr>
          <p:cNvPr id="1067" name="Group 1067"/>
          <p:cNvGrpSpPr/>
          <p:nvPr/>
        </p:nvGrpSpPr>
        <p:grpSpPr>
          <a:xfrm>
            <a:off x="11788812" y="4376673"/>
            <a:ext cx="3129997" cy="4881627"/>
            <a:chOff x="0" y="0"/>
            <a:chExt cx="3129996" cy="4881625"/>
          </a:xfrm>
        </p:grpSpPr>
        <p:sp>
          <p:nvSpPr>
            <p:cNvPr id="1065" name="Shape 1065"/>
            <p:cNvSpPr/>
            <p:nvPr/>
          </p:nvSpPr>
          <p:spPr>
            <a:xfrm>
              <a:off x="0" y="0"/>
              <a:ext cx="3129996" cy="1675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600"/>
              </a:lvl1pPr>
            </a:lstStyle>
            <a:p>
              <a:r>
                <a:rPr dirty="0"/>
                <a:t>$</a:t>
              </a:r>
              <a:r>
                <a:rPr lang="es-MX" dirty="0"/>
                <a:t>3</a:t>
              </a:r>
              <a:r>
                <a:rPr dirty="0"/>
                <a:t>2,500</a:t>
              </a:r>
            </a:p>
          </p:txBody>
        </p:sp>
        <p:sp>
          <p:nvSpPr>
            <p:cNvPr id="1066" name="Shape 1066"/>
            <p:cNvSpPr/>
            <p:nvPr/>
          </p:nvSpPr>
          <p:spPr>
            <a:xfrm>
              <a:off x="141580" y="3870214"/>
              <a:ext cx="2981128" cy="10114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rPr sz="5400" dirty="0" err="1"/>
                <a:t>Mes</a:t>
              </a:r>
              <a:r>
                <a:rPr lang="es-MX" sz="5400" dirty="0"/>
                <a:t>…</a:t>
              </a:r>
              <a:endParaRPr sz="5400" dirty="0"/>
            </a:p>
          </p:txBody>
        </p:sp>
      </p:grpSp>
      <p:grpSp>
        <p:nvGrpSpPr>
          <p:cNvPr id="1070" name="Group 1070"/>
          <p:cNvGrpSpPr/>
          <p:nvPr/>
        </p:nvGrpSpPr>
        <p:grpSpPr>
          <a:xfrm>
            <a:off x="15288193" y="2115061"/>
            <a:ext cx="4483637" cy="7108870"/>
            <a:chOff x="0" y="0"/>
            <a:chExt cx="4483636" cy="7108868"/>
          </a:xfrm>
        </p:grpSpPr>
        <p:sp>
          <p:nvSpPr>
            <p:cNvPr id="1068" name="Shape 1068"/>
            <p:cNvSpPr/>
            <p:nvPr/>
          </p:nvSpPr>
          <p:spPr>
            <a:xfrm>
              <a:off x="0" y="0"/>
              <a:ext cx="4483637" cy="24006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500"/>
              </a:lvl1pPr>
            </a:lstStyle>
            <a:p>
              <a:r>
                <a:rPr dirty="0"/>
                <a:t>$</a:t>
              </a:r>
              <a:r>
                <a:rPr lang="es-MX" dirty="0"/>
                <a:t>6</a:t>
              </a:r>
              <a:r>
                <a:rPr dirty="0"/>
                <a:t>5,000</a:t>
              </a:r>
            </a:p>
          </p:txBody>
        </p:sp>
        <p:sp>
          <p:nvSpPr>
            <p:cNvPr id="1069" name="Shape 1069"/>
            <p:cNvSpPr/>
            <p:nvPr/>
          </p:nvSpPr>
          <p:spPr>
            <a:xfrm>
              <a:off x="202810" y="5543981"/>
              <a:ext cx="4270388" cy="1564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rPr sz="5400" dirty="0" err="1"/>
                <a:t>Mes</a:t>
              </a:r>
              <a:r>
                <a:rPr lang="es-MX" sz="5400" dirty="0"/>
                <a:t>…</a:t>
              </a:r>
              <a:endParaRPr sz="5400" dirty="0"/>
            </a:p>
          </p:txBody>
        </p:sp>
      </p:grpSp>
      <p:sp>
        <p:nvSpPr>
          <p:cNvPr id="1071" name="Shape 1071"/>
          <p:cNvSpPr/>
          <p:nvPr/>
        </p:nvSpPr>
        <p:spPr>
          <a:xfrm>
            <a:off x="353564" y="8948806"/>
            <a:ext cx="269625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r>
              <a:rPr sz="6000" dirty="0" err="1"/>
              <a:t>Calificas</a:t>
            </a:r>
            <a:endParaRPr sz="6000" dirty="0"/>
          </a:p>
        </p:txBody>
      </p:sp>
      <p:grpSp>
        <p:nvGrpSpPr>
          <p:cNvPr id="1074" name="Group 1074"/>
          <p:cNvGrpSpPr/>
          <p:nvPr/>
        </p:nvGrpSpPr>
        <p:grpSpPr>
          <a:xfrm>
            <a:off x="3843073" y="7229475"/>
            <a:ext cx="2401572" cy="4319370"/>
            <a:chOff x="0" y="0"/>
            <a:chExt cx="2401569" cy="3807722"/>
          </a:xfrm>
        </p:grpSpPr>
        <p:sp>
          <p:nvSpPr>
            <p:cNvPr id="1072" name="Shape 1072"/>
            <p:cNvSpPr/>
            <p:nvPr/>
          </p:nvSpPr>
          <p:spPr>
            <a:xfrm>
              <a:off x="0" y="0"/>
              <a:ext cx="2401569" cy="12858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100"/>
              </a:lvl1pPr>
            </a:lstStyle>
            <a:p>
              <a:r>
                <a:rPr dirty="0"/>
                <a:t>$2</a:t>
              </a:r>
              <a:r>
                <a:rPr lang="es-MX" dirty="0"/>
                <a:t>,60</a:t>
              </a:r>
              <a:r>
                <a:rPr dirty="0"/>
                <a:t>0</a:t>
              </a:r>
            </a:p>
          </p:txBody>
        </p:sp>
        <p:sp>
          <p:nvSpPr>
            <p:cNvPr id="1073" name="Shape 1073"/>
            <p:cNvSpPr/>
            <p:nvPr/>
          </p:nvSpPr>
          <p:spPr>
            <a:xfrm>
              <a:off x="108631" y="2997630"/>
              <a:ext cx="2287347" cy="8100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rPr sz="5400" dirty="0" err="1"/>
                <a:t>Mes</a:t>
              </a:r>
              <a:r>
                <a:rPr lang="es-MX" sz="5400" dirty="0"/>
                <a:t>…</a:t>
              </a:r>
              <a:endParaRPr sz="5400" dirty="0"/>
            </a:p>
          </p:txBody>
        </p:sp>
      </p:grpSp>
      <p:sp>
        <p:nvSpPr>
          <p:cNvPr id="1075" name="Shape 1075"/>
          <p:cNvSpPr/>
          <p:nvPr/>
        </p:nvSpPr>
        <p:spPr>
          <a:xfrm>
            <a:off x="96389" y="10087710"/>
            <a:ext cx="3470513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4400"/>
            </a:lvl1pPr>
          </a:lstStyle>
          <a:p>
            <a:r>
              <a:rPr sz="6000" dirty="0" err="1"/>
              <a:t>Te</a:t>
            </a:r>
            <a:r>
              <a:rPr sz="6000" dirty="0"/>
              <a:t> </a:t>
            </a:r>
            <a:r>
              <a:rPr sz="6000" dirty="0" err="1"/>
              <a:t>Confirmas</a:t>
            </a:r>
            <a:endParaRPr sz="6000" dirty="0"/>
          </a:p>
        </p:txBody>
      </p:sp>
      <p:grpSp>
        <p:nvGrpSpPr>
          <p:cNvPr id="1079" name="Group 1079"/>
          <p:cNvGrpSpPr/>
          <p:nvPr/>
        </p:nvGrpSpPr>
        <p:grpSpPr>
          <a:xfrm>
            <a:off x="19139237" y="587315"/>
            <a:ext cx="5228144" cy="8289296"/>
            <a:chOff x="0" y="0"/>
            <a:chExt cx="5228142" cy="8289294"/>
          </a:xfrm>
        </p:grpSpPr>
        <p:sp>
          <p:nvSpPr>
            <p:cNvPr id="1077" name="Shape 1077"/>
            <p:cNvSpPr/>
            <p:nvPr/>
          </p:nvSpPr>
          <p:spPr>
            <a:xfrm>
              <a:off x="0" y="0"/>
              <a:ext cx="5228142" cy="2799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500"/>
              </a:lvl1pPr>
            </a:lstStyle>
            <a:p>
              <a:r>
                <a:rPr dirty="0"/>
                <a:t>$</a:t>
              </a:r>
              <a:r>
                <a:rPr lang="es-MX" dirty="0"/>
                <a:t>13</a:t>
              </a:r>
              <a:r>
                <a:rPr dirty="0"/>
                <a:t>0,000</a:t>
              </a:r>
            </a:p>
          </p:txBody>
        </p:sp>
        <p:sp>
          <p:nvSpPr>
            <p:cNvPr id="1078" name="Shape 1078"/>
            <p:cNvSpPr/>
            <p:nvPr/>
          </p:nvSpPr>
          <p:spPr>
            <a:xfrm>
              <a:off x="236487" y="6464557"/>
              <a:ext cx="4979483" cy="18247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rPr sz="5400" dirty="0" err="1"/>
                <a:t>Mes</a:t>
              </a:r>
              <a:r>
                <a:rPr lang="es-MX" sz="5400" dirty="0"/>
                <a:t>…</a:t>
              </a:r>
              <a:endParaRPr sz="5400" dirty="0"/>
            </a:p>
          </p:txBody>
        </p:sp>
      </p:grpSp>
      <p:sp>
        <p:nvSpPr>
          <p:cNvPr id="1080" name="Shape 1080"/>
          <p:cNvSpPr/>
          <p:nvPr/>
        </p:nvSpPr>
        <p:spPr>
          <a:xfrm>
            <a:off x="1259375" y="3328560"/>
            <a:ext cx="9560310" cy="1256754"/>
          </a:xfrm>
          <a:prstGeom prst="rect">
            <a:avLst/>
          </a:prstGeom>
          <a:ln w="12700">
            <a:miter lim="400000"/>
          </a:ln>
          <a:effectLst>
            <a:outerShdw blurRad="63500" dist="78912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500">
                <a:solidFill>
                  <a:schemeClr val="accent5"/>
                </a:solidFill>
              </a:defRPr>
            </a:lvl1pPr>
          </a:lstStyle>
          <a:p>
            <a:r>
              <a:rPr dirty="0"/>
              <a:t>Total de </a:t>
            </a:r>
            <a:r>
              <a:rPr dirty="0" err="1"/>
              <a:t>Bonos</a:t>
            </a:r>
            <a:r>
              <a:rPr dirty="0"/>
              <a:t>=$2</a:t>
            </a:r>
            <a:r>
              <a:rPr lang="es-MX" dirty="0"/>
              <a:t>36</a:t>
            </a:r>
            <a:r>
              <a:rPr dirty="0"/>
              <a:t>,</a:t>
            </a:r>
            <a:r>
              <a:rPr lang="es-MX" dirty="0"/>
              <a:t>6</a:t>
            </a:r>
            <a:r>
              <a:rPr dirty="0"/>
              <a:t>00</a:t>
            </a:r>
          </a:p>
        </p:txBody>
      </p:sp>
      <p:sp>
        <p:nvSpPr>
          <p:cNvPr id="66" name="Shape 1073"/>
          <p:cNvSpPr/>
          <p:nvPr/>
        </p:nvSpPr>
        <p:spPr>
          <a:xfrm>
            <a:off x="3989804" y="11515725"/>
            <a:ext cx="2287350" cy="8998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sz="4300"/>
            </a:lvl1pPr>
          </a:lstStyle>
          <a:p>
            <a:r>
              <a:rPr lang="es-MX" sz="4000" dirty="0"/>
              <a:t>6,000 </a:t>
            </a:r>
            <a:r>
              <a:rPr lang="es-MX" sz="4000" dirty="0" err="1"/>
              <a:t>pts</a:t>
            </a:r>
            <a:endParaRPr sz="4000" dirty="0"/>
          </a:p>
        </p:txBody>
      </p:sp>
      <p:sp>
        <p:nvSpPr>
          <p:cNvPr id="67" name="Shape 1073"/>
          <p:cNvSpPr/>
          <p:nvPr/>
        </p:nvSpPr>
        <p:spPr>
          <a:xfrm>
            <a:off x="8171279" y="11401425"/>
            <a:ext cx="2287350" cy="937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sz="4300"/>
            </a:lvl1pPr>
          </a:lstStyle>
          <a:p>
            <a:r>
              <a:rPr lang="es-MX" sz="4000" dirty="0"/>
              <a:t>30,000 </a:t>
            </a:r>
            <a:r>
              <a:rPr lang="es-MX" sz="4000" dirty="0" err="1"/>
              <a:t>pts</a:t>
            </a:r>
            <a:endParaRPr sz="4000" dirty="0"/>
          </a:p>
        </p:txBody>
      </p:sp>
      <p:sp>
        <p:nvSpPr>
          <p:cNvPr id="68" name="Shape 1073"/>
          <p:cNvSpPr/>
          <p:nvPr/>
        </p:nvSpPr>
        <p:spPr>
          <a:xfrm>
            <a:off x="12200354" y="11210925"/>
            <a:ext cx="2575580" cy="8998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sz="4300"/>
            </a:lvl1pPr>
          </a:lstStyle>
          <a:p>
            <a:r>
              <a:rPr lang="es-MX" sz="4000" dirty="0"/>
              <a:t>125,000 </a:t>
            </a:r>
            <a:r>
              <a:rPr lang="es-MX" sz="4000" dirty="0" err="1"/>
              <a:t>pts</a:t>
            </a:r>
            <a:endParaRPr sz="4000" dirty="0"/>
          </a:p>
        </p:txBody>
      </p:sp>
      <p:sp>
        <p:nvSpPr>
          <p:cNvPr id="69" name="Shape 1073"/>
          <p:cNvSpPr/>
          <p:nvPr/>
        </p:nvSpPr>
        <p:spPr>
          <a:xfrm>
            <a:off x="16267529" y="10677525"/>
            <a:ext cx="2575580" cy="8998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sz="4300"/>
            </a:lvl1pPr>
          </a:lstStyle>
          <a:p>
            <a:r>
              <a:rPr lang="es-MX" sz="4000" dirty="0"/>
              <a:t>500,000 </a:t>
            </a:r>
            <a:r>
              <a:rPr lang="es-MX" sz="4000" dirty="0" err="1"/>
              <a:t>pts</a:t>
            </a:r>
            <a:endParaRPr sz="4000" dirty="0"/>
          </a:p>
        </p:txBody>
      </p:sp>
      <p:sp>
        <p:nvSpPr>
          <p:cNvPr id="70" name="Shape 1073"/>
          <p:cNvSpPr/>
          <p:nvPr/>
        </p:nvSpPr>
        <p:spPr>
          <a:xfrm>
            <a:off x="20268028" y="10477500"/>
            <a:ext cx="2840637" cy="8998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sz="4300"/>
            </a:lvl1pPr>
          </a:lstStyle>
          <a:p>
            <a:r>
              <a:rPr lang="es-MX" sz="4000" dirty="0"/>
              <a:t>1’500,000 </a:t>
            </a:r>
            <a:r>
              <a:rPr lang="es-MX" sz="4000" dirty="0" err="1"/>
              <a:t>pts</a:t>
            </a:r>
            <a:endParaRPr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3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32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30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" grpId="2" animBg="1" advAuto="0"/>
      <p:bldP spid="1067" grpId="3" animBg="1" advAuto="0"/>
      <p:bldP spid="1070" grpId="4" animBg="1" advAuto="0"/>
      <p:bldP spid="1071" grpId="0" animBg="1"/>
      <p:bldP spid="1075" grpId="0"/>
      <p:bldP spid="1079" grpId="5" animBg="1" advAuto="0"/>
      <p:bldP spid="1080" grpId="6" animBg="1" advAuto="0"/>
      <p:bldP spid="66" grpId="0"/>
      <p:bldP spid="67" grpId="0"/>
      <p:bldP spid="68" grpId="0"/>
      <p:bldP spid="69" grpId="0"/>
      <p:bldP spid="7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4" name="Group 1084"/>
          <p:cNvGrpSpPr/>
          <p:nvPr/>
        </p:nvGrpSpPr>
        <p:grpSpPr>
          <a:xfrm>
            <a:off x="-165235" y="-5591"/>
            <a:ext cx="24714470" cy="2159861"/>
            <a:chOff x="0" y="0"/>
            <a:chExt cx="24714468" cy="2159860"/>
          </a:xfrm>
        </p:grpSpPr>
        <p:pic>
          <p:nvPicPr>
            <p:cNvPr id="1082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4714469" cy="2159861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431800" dist="318314" dir="5520000" rotWithShape="0">
                <a:srgbClr val="000000">
                  <a:alpha val="84863"/>
                </a:srgbClr>
              </a:outerShdw>
            </a:effectLst>
          </p:spPr>
        </p:pic>
        <p:pic>
          <p:nvPicPr>
            <p:cNvPr id="1083" name="logo-filtered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444319" y="757069"/>
              <a:ext cx="2916956" cy="1297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85" name="Shape 1085"/>
          <p:cNvSpPr/>
          <p:nvPr/>
        </p:nvSpPr>
        <p:spPr>
          <a:xfrm>
            <a:off x="4176004" y="229094"/>
            <a:ext cx="11835746" cy="1690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900">
                <a:solidFill>
                  <a:srgbClr val="FFFFFF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rPr sz="8000" b="0" dirty="0"/>
              <a:t>Bono </a:t>
            </a:r>
            <a:r>
              <a:rPr sz="8000" b="0" dirty="0" err="1"/>
              <a:t>por</a:t>
            </a:r>
            <a:r>
              <a:rPr sz="8000" b="0" dirty="0"/>
              <a:t> </a:t>
            </a:r>
            <a:r>
              <a:rPr sz="8000" b="0" dirty="0" err="1"/>
              <a:t>Ascenso</a:t>
            </a:r>
            <a:r>
              <a:rPr sz="8000" b="0" dirty="0"/>
              <a:t> </a:t>
            </a:r>
            <a:r>
              <a:rPr sz="8000" b="0" dirty="0" err="1"/>
              <a:t>Acelerardo</a:t>
            </a:r>
            <a:r>
              <a:rPr sz="8000" b="0" dirty="0"/>
              <a:t> !</a:t>
            </a:r>
            <a:r>
              <a:rPr sz="10500" b="0" dirty="0">
                <a:latin typeface="Big Caslon"/>
                <a:ea typeface="Big Caslon"/>
                <a:cs typeface="Big Caslon"/>
                <a:sym typeface="Big Caslon"/>
              </a:rPr>
              <a:t> </a:t>
            </a:r>
          </a:p>
        </p:txBody>
      </p:sp>
      <p:sp>
        <p:nvSpPr>
          <p:cNvPr id="1086" name="Shape 1086"/>
          <p:cNvSpPr/>
          <p:nvPr/>
        </p:nvSpPr>
        <p:spPr>
          <a:xfrm>
            <a:off x="2715393" y="9184722"/>
            <a:ext cx="4038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  <p:grpSp>
        <p:nvGrpSpPr>
          <p:cNvPr id="1105" name="Group 1105"/>
          <p:cNvGrpSpPr/>
          <p:nvPr/>
        </p:nvGrpSpPr>
        <p:grpSpPr>
          <a:xfrm>
            <a:off x="675522" y="4618950"/>
            <a:ext cx="4483638" cy="2086815"/>
            <a:chOff x="0" y="-14278"/>
            <a:chExt cx="4483637" cy="2086814"/>
          </a:xfrm>
        </p:grpSpPr>
        <p:grpSp>
          <p:nvGrpSpPr>
            <p:cNvPr id="1091" name="Group 1091"/>
            <p:cNvGrpSpPr/>
            <p:nvPr/>
          </p:nvGrpSpPr>
          <p:grpSpPr>
            <a:xfrm>
              <a:off x="1707338" y="-14278"/>
              <a:ext cx="1068961" cy="1083238"/>
              <a:chOff x="0" y="-14278"/>
              <a:chExt cx="1068959" cy="1083237"/>
            </a:xfrm>
          </p:grpSpPr>
          <p:pic>
            <p:nvPicPr>
              <p:cNvPr id="1087" name="pasted-image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068959" cy="10689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090" name="Group 1090"/>
              <p:cNvGrpSpPr/>
              <p:nvPr/>
            </p:nvGrpSpPr>
            <p:grpSpPr>
              <a:xfrm>
                <a:off x="84723" y="-14278"/>
                <a:ext cx="904265" cy="951888"/>
                <a:chOff x="-33004" y="-114300"/>
                <a:chExt cx="904264" cy="951886"/>
              </a:xfrm>
            </p:grpSpPr>
            <p:pic>
              <p:nvPicPr>
                <p:cNvPr id="1088" name="pasted-image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-114300"/>
                  <a:ext cx="833504" cy="95188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089" name="Shape 1089"/>
                <p:cNvSpPr/>
                <p:nvPr/>
              </p:nvSpPr>
              <p:spPr>
                <a:xfrm>
                  <a:off x="-33004" y="381673"/>
                  <a:ext cx="904264" cy="43945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lnSpc>
                      <a:spcPct val="80000"/>
                    </a:lnSpc>
                    <a:defRPr sz="32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rPr dirty="0"/>
                    <a:t>TU</a:t>
                  </a:r>
                </a:p>
              </p:txBody>
            </p:sp>
          </p:grpSp>
        </p:grpSp>
        <p:grpSp>
          <p:nvGrpSpPr>
            <p:cNvPr id="1104" name="Group 1104"/>
            <p:cNvGrpSpPr/>
            <p:nvPr/>
          </p:nvGrpSpPr>
          <p:grpSpPr>
            <a:xfrm>
              <a:off x="0" y="1165829"/>
              <a:ext cx="4483637" cy="906707"/>
              <a:chOff x="0" y="0"/>
              <a:chExt cx="4483636" cy="906706"/>
            </a:xfrm>
          </p:grpSpPr>
          <p:grpSp>
            <p:nvGrpSpPr>
              <p:cNvPr id="1094" name="Group 1094"/>
              <p:cNvGrpSpPr/>
              <p:nvPr/>
            </p:nvGrpSpPr>
            <p:grpSpPr>
              <a:xfrm>
                <a:off x="0" y="12193"/>
                <a:ext cx="819524" cy="894514"/>
                <a:chOff x="0" y="0"/>
                <a:chExt cx="819523" cy="894512"/>
              </a:xfrm>
            </p:grpSpPr>
            <p:pic>
              <p:nvPicPr>
                <p:cNvPr id="1092" name="pasted-image.pdf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819524" cy="894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93" name="pasted-image.pdf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234727" y="332757"/>
                  <a:ext cx="350069" cy="46162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097" name="Group 1097"/>
              <p:cNvGrpSpPr/>
              <p:nvPr/>
            </p:nvGrpSpPr>
            <p:grpSpPr>
              <a:xfrm>
                <a:off x="1188468" y="0"/>
                <a:ext cx="819524" cy="894513"/>
                <a:chOff x="0" y="0"/>
                <a:chExt cx="819523" cy="894512"/>
              </a:xfrm>
            </p:grpSpPr>
            <p:pic>
              <p:nvPicPr>
                <p:cNvPr id="1095" name="pasted-image.pdf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819524" cy="894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96" name="pasted-image.pdf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234727" y="332757"/>
                  <a:ext cx="350069" cy="46162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100" name="Group 1100"/>
              <p:cNvGrpSpPr/>
              <p:nvPr/>
            </p:nvGrpSpPr>
            <p:grpSpPr>
              <a:xfrm>
                <a:off x="2418573" y="12193"/>
                <a:ext cx="819525" cy="894514"/>
                <a:chOff x="0" y="0"/>
                <a:chExt cx="819523" cy="894512"/>
              </a:xfrm>
            </p:grpSpPr>
            <p:pic>
              <p:nvPicPr>
                <p:cNvPr id="1098" name="pasted-image.pdf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819524" cy="894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99" name="pasted-image.pdf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234727" y="332757"/>
                  <a:ext cx="350069" cy="46162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103" name="Group 1103"/>
              <p:cNvGrpSpPr/>
              <p:nvPr/>
            </p:nvGrpSpPr>
            <p:grpSpPr>
              <a:xfrm>
                <a:off x="3664112" y="0"/>
                <a:ext cx="819525" cy="894513"/>
                <a:chOff x="0" y="0"/>
                <a:chExt cx="819523" cy="894512"/>
              </a:xfrm>
            </p:grpSpPr>
            <p:pic>
              <p:nvPicPr>
                <p:cNvPr id="1101" name="pasted-image.pdf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819524" cy="894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102" name="pasted-image.pdf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234727" y="332757"/>
                  <a:ext cx="350069" cy="46162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grpSp>
        <p:nvGrpSpPr>
          <p:cNvPr id="1109" name="Group 1109"/>
          <p:cNvGrpSpPr/>
          <p:nvPr/>
        </p:nvGrpSpPr>
        <p:grpSpPr>
          <a:xfrm>
            <a:off x="3478283" y="6683982"/>
            <a:ext cx="3236545" cy="6958508"/>
            <a:chOff x="0" y="0"/>
            <a:chExt cx="3236544" cy="6958507"/>
          </a:xfrm>
        </p:grpSpPr>
        <p:pic>
          <p:nvPicPr>
            <p:cNvPr id="1106" name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83889" y="3592479"/>
              <a:ext cx="2952656" cy="33660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7" name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3236543" cy="35418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08" name="Shape 1108"/>
            <p:cNvSpPr/>
            <p:nvPr/>
          </p:nvSpPr>
          <p:spPr>
            <a:xfrm>
              <a:off x="653443" y="5477540"/>
              <a:ext cx="2053795" cy="1018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6700"/>
              </a:lvl1pPr>
            </a:lstStyle>
            <a:p>
              <a:r>
                <a:t>Plata</a:t>
              </a:r>
            </a:p>
          </p:txBody>
        </p:sp>
      </p:grpSp>
      <p:grpSp>
        <p:nvGrpSpPr>
          <p:cNvPr id="1113" name="Group 1113"/>
          <p:cNvGrpSpPr/>
          <p:nvPr/>
        </p:nvGrpSpPr>
        <p:grpSpPr>
          <a:xfrm>
            <a:off x="7647391" y="4862155"/>
            <a:ext cx="3244954" cy="8760973"/>
            <a:chOff x="0" y="0"/>
            <a:chExt cx="3244953" cy="8760971"/>
          </a:xfrm>
        </p:grpSpPr>
        <p:pic>
          <p:nvPicPr>
            <p:cNvPr id="1110" name="pasted-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50305" y="3793467"/>
              <a:ext cx="2950397" cy="49675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1" name="pasted-image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3244954" cy="35418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12" name="Shape 1112"/>
            <p:cNvSpPr/>
            <p:nvPr/>
          </p:nvSpPr>
          <p:spPr>
            <a:xfrm>
              <a:off x="819910" y="7048069"/>
              <a:ext cx="1611187" cy="12858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7100"/>
              </a:lvl1pPr>
            </a:lstStyle>
            <a:p>
              <a:r>
                <a:t>Oro</a:t>
              </a:r>
            </a:p>
          </p:txBody>
        </p:sp>
      </p:grpSp>
      <p:grpSp>
        <p:nvGrpSpPr>
          <p:cNvPr id="1117" name="Group 1117"/>
          <p:cNvGrpSpPr/>
          <p:nvPr/>
        </p:nvGrpSpPr>
        <p:grpSpPr>
          <a:xfrm>
            <a:off x="11788812" y="3537122"/>
            <a:ext cx="3278422" cy="10215743"/>
            <a:chOff x="0" y="0"/>
            <a:chExt cx="3278421" cy="10215741"/>
          </a:xfrm>
        </p:grpSpPr>
        <p:pic>
          <p:nvPicPr>
            <p:cNvPr id="1114" name="pasted-image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48632" y="4028504"/>
              <a:ext cx="2950396" cy="61872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5" name="pasted-image.pdf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3278422" cy="35784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16" name="Shape 1116"/>
            <p:cNvSpPr/>
            <p:nvPr/>
          </p:nvSpPr>
          <p:spPr>
            <a:xfrm>
              <a:off x="248632" y="8579309"/>
              <a:ext cx="2919368" cy="12858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100"/>
              </a:lvl1pPr>
            </a:lstStyle>
            <a:p>
              <a:r>
                <a:t>Diamante</a:t>
              </a:r>
            </a:p>
          </p:txBody>
        </p:sp>
      </p:grpSp>
      <p:grpSp>
        <p:nvGrpSpPr>
          <p:cNvPr id="1121" name="Group 1121"/>
          <p:cNvGrpSpPr/>
          <p:nvPr/>
        </p:nvGrpSpPr>
        <p:grpSpPr>
          <a:xfrm>
            <a:off x="15963701" y="1368953"/>
            <a:ext cx="3278422" cy="12340398"/>
            <a:chOff x="0" y="0"/>
            <a:chExt cx="3278421" cy="12340397"/>
          </a:xfrm>
        </p:grpSpPr>
        <p:pic>
          <p:nvPicPr>
            <p:cNvPr id="1118" name="pasted-image.pdf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00398" y="3403276"/>
              <a:ext cx="2950397" cy="8937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9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278422" cy="35784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20" name="Shape 1120"/>
            <p:cNvSpPr/>
            <p:nvPr/>
          </p:nvSpPr>
          <p:spPr>
            <a:xfrm>
              <a:off x="328026" y="10115263"/>
              <a:ext cx="2622372" cy="1542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100"/>
              </a:pPr>
              <a:r>
                <a:t>Diamante</a:t>
              </a:r>
            </a:p>
            <a:p>
              <a:pPr>
                <a:defRPr sz="5100"/>
              </a:pPr>
              <a:r>
                <a:t>Ejecutivo</a:t>
              </a:r>
            </a:p>
          </p:txBody>
        </p:sp>
      </p:grpSp>
      <p:grpSp>
        <p:nvGrpSpPr>
          <p:cNvPr id="1125" name="Group 1125"/>
          <p:cNvGrpSpPr/>
          <p:nvPr/>
        </p:nvGrpSpPr>
        <p:grpSpPr>
          <a:xfrm>
            <a:off x="19992792" y="87922"/>
            <a:ext cx="3521034" cy="13540155"/>
            <a:chOff x="0" y="0"/>
            <a:chExt cx="3521033" cy="13540154"/>
          </a:xfrm>
        </p:grpSpPr>
        <p:pic>
          <p:nvPicPr>
            <p:cNvPr id="1122" name="pasted-image.pdf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69363" y="3900540"/>
              <a:ext cx="3182308" cy="9639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3" name="pasted-image.pdf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3521034" cy="38553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24" name="Shape 1124"/>
            <p:cNvSpPr/>
            <p:nvPr/>
          </p:nvSpPr>
          <p:spPr>
            <a:xfrm>
              <a:off x="462312" y="11772056"/>
              <a:ext cx="2596411" cy="1176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6800"/>
              </a:lvl1pPr>
            </a:lstStyle>
            <a:p>
              <a:r>
                <a:t>Platino</a:t>
              </a:r>
            </a:p>
          </p:txBody>
        </p:sp>
      </p:grpSp>
      <p:sp>
        <p:nvSpPr>
          <p:cNvPr id="1126" name="Shape 1126"/>
          <p:cNvSpPr/>
          <p:nvPr/>
        </p:nvSpPr>
        <p:spPr>
          <a:xfrm>
            <a:off x="3834822" y="2200274"/>
            <a:ext cx="10497327" cy="1285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5100"/>
            </a:lvl1pPr>
          </a:lstStyle>
          <a:p>
            <a:r>
              <a:rPr sz="6000" dirty="0" err="1"/>
              <a:t>Calificación</a:t>
            </a:r>
            <a:r>
              <a:rPr sz="6000" dirty="0"/>
              <a:t> y </a:t>
            </a:r>
            <a:r>
              <a:rPr sz="6000" dirty="0" err="1"/>
              <a:t>Confirmación</a:t>
            </a:r>
            <a:endParaRPr sz="6000" dirty="0"/>
          </a:p>
        </p:txBody>
      </p:sp>
      <p:grpSp>
        <p:nvGrpSpPr>
          <p:cNvPr id="1129" name="Group 1129"/>
          <p:cNvGrpSpPr/>
          <p:nvPr/>
        </p:nvGrpSpPr>
        <p:grpSpPr>
          <a:xfrm>
            <a:off x="8015429" y="6228093"/>
            <a:ext cx="2508879" cy="4263612"/>
            <a:chOff x="0" y="-285750"/>
            <a:chExt cx="2508878" cy="4263611"/>
          </a:xfrm>
        </p:grpSpPr>
        <p:sp>
          <p:nvSpPr>
            <p:cNvPr id="1127" name="Shape 1127"/>
            <p:cNvSpPr/>
            <p:nvPr/>
          </p:nvSpPr>
          <p:spPr>
            <a:xfrm>
              <a:off x="0" y="-285750"/>
              <a:ext cx="2508878" cy="1343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800"/>
              </a:lvl1pPr>
            </a:lstStyle>
            <a:p>
              <a:r>
                <a:rPr dirty="0"/>
                <a:t>$</a:t>
              </a:r>
              <a:r>
                <a:rPr lang="es-MX" dirty="0"/>
                <a:t>6,</a:t>
              </a:r>
              <a:r>
                <a:rPr dirty="0"/>
                <a:t>500</a:t>
              </a:r>
            </a:p>
          </p:txBody>
        </p:sp>
        <p:sp>
          <p:nvSpPr>
            <p:cNvPr id="1128" name="Shape 1128"/>
            <p:cNvSpPr/>
            <p:nvPr/>
          </p:nvSpPr>
          <p:spPr>
            <a:xfrm>
              <a:off x="113485" y="3102206"/>
              <a:ext cx="2389551" cy="8756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t>Mes: 1</a:t>
              </a:r>
            </a:p>
          </p:txBody>
        </p:sp>
      </p:grpSp>
      <p:grpSp>
        <p:nvGrpSpPr>
          <p:cNvPr id="1132" name="Group 1132"/>
          <p:cNvGrpSpPr/>
          <p:nvPr/>
        </p:nvGrpSpPr>
        <p:grpSpPr>
          <a:xfrm>
            <a:off x="7878195" y="5418359"/>
            <a:ext cx="2783348" cy="4327311"/>
            <a:chOff x="0" y="85725"/>
            <a:chExt cx="2783347" cy="4327310"/>
          </a:xfrm>
        </p:grpSpPr>
        <p:sp>
          <p:nvSpPr>
            <p:cNvPr id="1130" name="Shape 1130"/>
            <p:cNvSpPr/>
            <p:nvPr/>
          </p:nvSpPr>
          <p:spPr>
            <a:xfrm>
              <a:off x="0" y="85725"/>
              <a:ext cx="2783347" cy="14902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600"/>
              </a:lvl1pPr>
            </a:lstStyle>
            <a:p>
              <a:r>
                <a:rPr sz="4800" dirty="0"/>
                <a:t>$</a:t>
              </a:r>
              <a:r>
                <a:rPr lang="es-MX" sz="4800" dirty="0"/>
                <a:t>6,</a:t>
              </a:r>
              <a:r>
                <a:rPr sz="4800" dirty="0"/>
                <a:t>500</a:t>
              </a:r>
            </a:p>
          </p:txBody>
        </p:sp>
        <p:sp>
          <p:nvSpPr>
            <p:cNvPr id="1131" name="Shape 1131"/>
            <p:cNvSpPr/>
            <p:nvPr/>
          </p:nvSpPr>
          <p:spPr>
            <a:xfrm>
              <a:off x="125900" y="3441585"/>
              <a:ext cx="2650966" cy="971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t>Mes: 2</a:t>
              </a:r>
            </a:p>
          </p:txBody>
        </p:sp>
      </p:grpSp>
      <p:grpSp>
        <p:nvGrpSpPr>
          <p:cNvPr id="1135" name="Group 1135"/>
          <p:cNvGrpSpPr/>
          <p:nvPr/>
        </p:nvGrpSpPr>
        <p:grpSpPr>
          <a:xfrm>
            <a:off x="11788812" y="5003969"/>
            <a:ext cx="3129997" cy="5191254"/>
            <a:chOff x="0" y="-228600"/>
            <a:chExt cx="3129996" cy="5191252"/>
          </a:xfrm>
        </p:grpSpPr>
        <p:sp>
          <p:nvSpPr>
            <p:cNvPr id="1133" name="Shape 1133"/>
            <p:cNvSpPr/>
            <p:nvPr/>
          </p:nvSpPr>
          <p:spPr>
            <a:xfrm>
              <a:off x="0" y="-228600"/>
              <a:ext cx="3129996" cy="17397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600"/>
              </a:lvl1pPr>
            </a:lstStyle>
            <a:p>
              <a:r>
                <a:rPr sz="4800" dirty="0"/>
                <a:t>$</a:t>
              </a:r>
              <a:r>
                <a:rPr lang="es-MX" sz="4800" dirty="0"/>
                <a:t>3</a:t>
              </a:r>
              <a:r>
                <a:rPr sz="4800" dirty="0"/>
                <a:t>2,500</a:t>
              </a:r>
            </a:p>
          </p:txBody>
        </p:sp>
        <p:sp>
          <p:nvSpPr>
            <p:cNvPr id="1134" name="Shape 1134"/>
            <p:cNvSpPr/>
            <p:nvPr/>
          </p:nvSpPr>
          <p:spPr>
            <a:xfrm>
              <a:off x="141580" y="3870214"/>
              <a:ext cx="2981128" cy="1092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t>Mes: 1</a:t>
              </a:r>
            </a:p>
          </p:txBody>
        </p:sp>
      </p:grpSp>
      <p:grpSp>
        <p:nvGrpSpPr>
          <p:cNvPr id="1138" name="Group 1138"/>
          <p:cNvGrpSpPr/>
          <p:nvPr/>
        </p:nvGrpSpPr>
        <p:grpSpPr>
          <a:xfrm>
            <a:off x="11788812" y="4319524"/>
            <a:ext cx="3129997" cy="5019803"/>
            <a:chOff x="0" y="-57149"/>
            <a:chExt cx="3129996" cy="5019801"/>
          </a:xfrm>
        </p:grpSpPr>
        <p:sp>
          <p:nvSpPr>
            <p:cNvPr id="1136" name="Shape 1136"/>
            <p:cNvSpPr/>
            <p:nvPr/>
          </p:nvSpPr>
          <p:spPr>
            <a:xfrm>
              <a:off x="0" y="-57149"/>
              <a:ext cx="3129996" cy="1652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800"/>
              </a:lvl1pPr>
            </a:lstStyle>
            <a:p>
              <a:r>
                <a:rPr dirty="0"/>
                <a:t>$1</a:t>
              </a:r>
              <a:r>
                <a:rPr lang="es-MX" dirty="0"/>
                <a:t>6</a:t>
              </a:r>
              <a:r>
                <a:rPr dirty="0"/>
                <a:t>,250</a:t>
              </a:r>
            </a:p>
          </p:txBody>
        </p:sp>
        <p:sp>
          <p:nvSpPr>
            <p:cNvPr id="1137" name="Shape 1137"/>
            <p:cNvSpPr/>
            <p:nvPr/>
          </p:nvSpPr>
          <p:spPr>
            <a:xfrm>
              <a:off x="141580" y="3870214"/>
              <a:ext cx="2981128" cy="1092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t>Mes: 2</a:t>
              </a:r>
            </a:p>
          </p:txBody>
        </p:sp>
      </p:grpSp>
      <p:grpSp>
        <p:nvGrpSpPr>
          <p:cNvPr id="1141" name="Group 1141"/>
          <p:cNvGrpSpPr/>
          <p:nvPr/>
        </p:nvGrpSpPr>
        <p:grpSpPr>
          <a:xfrm>
            <a:off x="11754396" y="3536211"/>
            <a:ext cx="3198827" cy="5071786"/>
            <a:chOff x="0" y="0"/>
            <a:chExt cx="3198826" cy="5071784"/>
          </a:xfrm>
        </p:grpSpPr>
        <p:sp>
          <p:nvSpPr>
            <p:cNvPr id="1139" name="Shape 1139"/>
            <p:cNvSpPr/>
            <p:nvPr/>
          </p:nvSpPr>
          <p:spPr>
            <a:xfrm>
              <a:off x="0" y="0"/>
              <a:ext cx="3198827" cy="17127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600"/>
              </a:lvl1pPr>
            </a:lstStyle>
            <a:p>
              <a:r>
                <a:rPr sz="4800" dirty="0"/>
                <a:t>$1</a:t>
              </a:r>
              <a:r>
                <a:rPr lang="es-MX" sz="4800" dirty="0"/>
                <a:t>6</a:t>
              </a:r>
              <a:r>
                <a:rPr sz="4800" dirty="0"/>
                <a:t>,250</a:t>
              </a:r>
            </a:p>
          </p:txBody>
        </p:sp>
        <p:sp>
          <p:nvSpPr>
            <p:cNvPr id="1140" name="Shape 1140"/>
            <p:cNvSpPr/>
            <p:nvPr/>
          </p:nvSpPr>
          <p:spPr>
            <a:xfrm>
              <a:off x="144694" y="3955324"/>
              <a:ext cx="3046685" cy="11164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t>Mes: 3</a:t>
              </a:r>
            </a:p>
          </p:txBody>
        </p:sp>
      </p:grpSp>
      <p:grpSp>
        <p:nvGrpSpPr>
          <p:cNvPr id="1144" name="Group 1144"/>
          <p:cNvGrpSpPr/>
          <p:nvPr/>
        </p:nvGrpSpPr>
        <p:grpSpPr>
          <a:xfrm>
            <a:off x="15288195" y="2678219"/>
            <a:ext cx="4483638" cy="7251745"/>
            <a:chOff x="0" y="-142875"/>
            <a:chExt cx="4483637" cy="7251744"/>
          </a:xfrm>
        </p:grpSpPr>
        <p:sp>
          <p:nvSpPr>
            <p:cNvPr id="1142" name="Shape 1142"/>
            <p:cNvSpPr/>
            <p:nvPr/>
          </p:nvSpPr>
          <p:spPr>
            <a:xfrm>
              <a:off x="0" y="-142875"/>
              <a:ext cx="4483637" cy="24081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500"/>
              </a:lvl1pPr>
            </a:lstStyle>
            <a:p>
              <a:r>
                <a:rPr sz="4800" dirty="0"/>
                <a:t>$</a:t>
              </a:r>
              <a:r>
                <a:rPr lang="es-MX" sz="4800" dirty="0"/>
                <a:t>6</a:t>
              </a:r>
              <a:r>
                <a:rPr sz="4800" dirty="0"/>
                <a:t>5,000</a:t>
              </a:r>
            </a:p>
          </p:txBody>
        </p:sp>
        <p:sp>
          <p:nvSpPr>
            <p:cNvPr id="1143" name="Shape 1143"/>
            <p:cNvSpPr/>
            <p:nvPr/>
          </p:nvSpPr>
          <p:spPr>
            <a:xfrm>
              <a:off x="202810" y="5543981"/>
              <a:ext cx="4270388" cy="1564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t>Mes: 1</a:t>
              </a:r>
            </a:p>
          </p:txBody>
        </p:sp>
      </p:grpSp>
      <p:sp>
        <p:nvSpPr>
          <p:cNvPr id="1145" name="Shape 1145"/>
          <p:cNvSpPr/>
          <p:nvPr/>
        </p:nvSpPr>
        <p:spPr>
          <a:xfrm>
            <a:off x="723628" y="9018056"/>
            <a:ext cx="2299023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r>
              <a:t>Calificas</a:t>
            </a:r>
            <a:endParaRPr dirty="0"/>
          </a:p>
        </p:txBody>
      </p:sp>
      <p:grpSp>
        <p:nvGrpSpPr>
          <p:cNvPr id="1150" name="Group 1150"/>
          <p:cNvGrpSpPr/>
          <p:nvPr/>
        </p:nvGrpSpPr>
        <p:grpSpPr>
          <a:xfrm>
            <a:off x="479446" y="8024832"/>
            <a:ext cx="5765199" cy="3550549"/>
            <a:chOff x="0" y="257175"/>
            <a:chExt cx="5765197" cy="3550548"/>
          </a:xfrm>
        </p:grpSpPr>
        <p:grpSp>
          <p:nvGrpSpPr>
            <p:cNvPr id="1148" name="Group 1148"/>
            <p:cNvGrpSpPr/>
            <p:nvPr/>
          </p:nvGrpSpPr>
          <p:grpSpPr>
            <a:xfrm>
              <a:off x="3363626" y="257175"/>
              <a:ext cx="2401571" cy="3550548"/>
              <a:chOff x="0" y="257175"/>
              <a:chExt cx="2401569" cy="3550547"/>
            </a:xfrm>
          </p:grpSpPr>
          <p:sp>
            <p:nvSpPr>
              <p:cNvPr id="1146" name="Shape 1146"/>
              <p:cNvSpPr/>
              <p:nvPr/>
            </p:nvSpPr>
            <p:spPr>
              <a:xfrm>
                <a:off x="0" y="257175"/>
                <a:ext cx="2401569" cy="12858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5100"/>
                </a:lvl1pPr>
              </a:lstStyle>
              <a:p>
                <a:r>
                  <a:rPr dirty="0"/>
                  <a:t>$2</a:t>
                </a:r>
                <a:r>
                  <a:rPr lang="es-MX" dirty="0"/>
                  <a:t>,6</a:t>
                </a:r>
                <a:r>
                  <a:rPr dirty="0"/>
                  <a:t>00</a:t>
                </a:r>
              </a:p>
            </p:txBody>
          </p:sp>
          <p:sp>
            <p:nvSpPr>
              <p:cNvPr id="1147" name="Shape 1147"/>
              <p:cNvSpPr/>
              <p:nvPr/>
            </p:nvSpPr>
            <p:spPr>
              <a:xfrm>
                <a:off x="108631" y="2969521"/>
                <a:ext cx="2287347" cy="838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4300"/>
                </a:lvl1pPr>
              </a:lstStyle>
              <a:p>
                <a:r>
                  <a:t>Mes: 1</a:t>
                </a:r>
              </a:p>
            </p:txBody>
          </p:sp>
        </p:grpSp>
        <p:sp>
          <p:nvSpPr>
            <p:cNvPr id="1149" name="Shape 1149"/>
            <p:cNvSpPr/>
            <p:nvPr/>
          </p:nvSpPr>
          <p:spPr>
            <a:xfrm>
              <a:off x="0" y="3062607"/>
              <a:ext cx="3008710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400"/>
              </a:lvl1pPr>
            </a:lstStyle>
            <a:p>
              <a:r>
                <a:rPr dirty="0" err="1"/>
                <a:t>Te</a:t>
              </a:r>
              <a:r>
                <a:rPr dirty="0"/>
                <a:t> </a:t>
              </a:r>
              <a:r>
                <a:rPr dirty="0" err="1"/>
                <a:t>Confirmas</a:t>
              </a:r>
              <a:endParaRPr dirty="0"/>
            </a:p>
          </p:txBody>
        </p:sp>
      </p:grpSp>
      <p:grpSp>
        <p:nvGrpSpPr>
          <p:cNvPr id="1155" name="Group 1155"/>
          <p:cNvGrpSpPr/>
          <p:nvPr/>
        </p:nvGrpSpPr>
        <p:grpSpPr>
          <a:xfrm>
            <a:off x="110029" y="7229524"/>
            <a:ext cx="6187313" cy="3910356"/>
            <a:chOff x="-1" y="200025"/>
            <a:chExt cx="6187312" cy="3910354"/>
          </a:xfrm>
        </p:grpSpPr>
        <p:grpSp>
          <p:nvGrpSpPr>
            <p:cNvPr id="1153" name="Group 1153"/>
            <p:cNvGrpSpPr/>
            <p:nvPr/>
          </p:nvGrpSpPr>
          <p:grpSpPr>
            <a:xfrm>
              <a:off x="3785740" y="200025"/>
              <a:ext cx="2401571" cy="3910354"/>
              <a:chOff x="0" y="200025"/>
              <a:chExt cx="2401569" cy="3910353"/>
            </a:xfrm>
          </p:grpSpPr>
          <p:sp>
            <p:nvSpPr>
              <p:cNvPr id="1151" name="Shape 1151"/>
              <p:cNvSpPr/>
              <p:nvPr/>
            </p:nvSpPr>
            <p:spPr>
              <a:xfrm>
                <a:off x="0" y="200025"/>
                <a:ext cx="2401569" cy="12858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5100"/>
                </a:lvl1pPr>
              </a:lstStyle>
              <a:p>
                <a:r>
                  <a:rPr dirty="0"/>
                  <a:t>$2</a:t>
                </a:r>
                <a:r>
                  <a:rPr lang="es-MX" dirty="0"/>
                  <a:t>,6</a:t>
                </a:r>
                <a:r>
                  <a:rPr dirty="0"/>
                  <a:t>00</a:t>
                </a:r>
              </a:p>
            </p:txBody>
          </p:sp>
          <p:sp>
            <p:nvSpPr>
              <p:cNvPr id="1152" name="Shape 1152"/>
              <p:cNvSpPr/>
              <p:nvPr/>
            </p:nvSpPr>
            <p:spPr>
              <a:xfrm>
                <a:off x="57111" y="3272177"/>
                <a:ext cx="2287347" cy="838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4300"/>
                </a:lvl1pPr>
              </a:lstStyle>
              <a:p>
                <a:r>
                  <a:t>Mes: 2</a:t>
                </a:r>
              </a:p>
            </p:txBody>
          </p:sp>
        </p:grpSp>
        <p:sp>
          <p:nvSpPr>
            <p:cNvPr id="1154" name="Shape 1154"/>
            <p:cNvSpPr/>
            <p:nvPr/>
          </p:nvSpPr>
          <p:spPr>
            <a:xfrm>
              <a:off x="-1" y="2993254"/>
              <a:ext cx="3670922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400"/>
              </a:lvl1pPr>
            </a:lstStyle>
            <a:p>
              <a:r>
                <a:rPr dirty="0" err="1"/>
                <a:t>Te</a:t>
              </a:r>
              <a:r>
                <a:rPr dirty="0"/>
                <a:t> Re-</a:t>
              </a:r>
              <a:r>
                <a:rPr dirty="0" err="1"/>
                <a:t>confirmas</a:t>
              </a:r>
              <a:endParaRPr dirty="0"/>
            </a:p>
          </p:txBody>
        </p:sp>
      </p:grpSp>
      <p:grpSp>
        <p:nvGrpSpPr>
          <p:cNvPr id="1158" name="Group 1158"/>
          <p:cNvGrpSpPr/>
          <p:nvPr/>
        </p:nvGrpSpPr>
        <p:grpSpPr>
          <a:xfrm>
            <a:off x="15283214" y="2142749"/>
            <a:ext cx="4483638" cy="7223171"/>
            <a:chOff x="0" y="-114300"/>
            <a:chExt cx="4483637" cy="7223169"/>
          </a:xfrm>
        </p:grpSpPr>
        <p:sp>
          <p:nvSpPr>
            <p:cNvPr id="1156" name="Shape 1156"/>
            <p:cNvSpPr/>
            <p:nvPr/>
          </p:nvSpPr>
          <p:spPr>
            <a:xfrm>
              <a:off x="0" y="-114300"/>
              <a:ext cx="4483637" cy="24006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500"/>
              </a:lvl1pPr>
            </a:lstStyle>
            <a:p>
              <a:r>
                <a:rPr sz="4800" dirty="0"/>
                <a:t>$</a:t>
              </a:r>
              <a:r>
                <a:rPr lang="es-MX" sz="4800" dirty="0"/>
                <a:t>6</a:t>
              </a:r>
              <a:r>
                <a:rPr sz="4800" dirty="0"/>
                <a:t>5,000</a:t>
              </a:r>
            </a:p>
          </p:txBody>
        </p:sp>
        <p:sp>
          <p:nvSpPr>
            <p:cNvPr id="1157" name="Shape 1157"/>
            <p:cNvSpPr/>
            <p:nvPr/>
          </p:nvSpPr>
          <p:spPr>
            <a:xfrm>
              <a:off x="202810" y="5543981"/>
              <a:ext cx="4270388" cy="1564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t>Mes: 2</a:t>
              </a:r>
            </a:p>
          </p:txBody>
        </p:sp>
      </p:grpSp>
      <p:grpSp>
        <p:nvGrpSpPr>
          <p:cNvPr id="1161" name="Group 1161"/>
          <p:cNvGrpSpPr/>
          <p:nvPr/>
        </p:nvGrpSpPr>
        <p:grpSpPr>
          <a:xfrm>
            <a:off x="15283214" y="1601924"/>
            <a:ext cx="4483638" cy="7280321"/>
            <a:chOff x="0" y="-171450"/>
            <a:chExt cx="4483637" cy="7280319"/>
          </a:xfrm>
        </p:grpSpPr>
        <p:sp>
          <p:nvSpPr>
            <p:cNvPr id="1159" name="Shape 1159"/>
            <p:cNvSpPr/>
            <p:nvPr/>
          </p:nvSpPr>
          <p:spPr>
            <a:xfrm>
              <a:off x="0" y="-171450"/>
              <a:ext cx="4483637" cy="24006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500"/>
              </a:lvl1pPr>
            </a:lstStyle>
            <a:p>
              <a:r>
                <a:rPr sz="4800" dirty="0"/>
                <a:t>$</a:t>
              </a:r>
              <a:r>
                <a:rPr lang="es-MX" sz="4800" dirty="0"/>
                <a:t>6</a:t>
              </a:r>
              <a:r>
                <a:rPr sz="4800" dirty="0"/>
                <a:t>5,000</a:t>
              </a:r>
            </a:p>
          </p:txBody>
        </p:sp>
        <p:sp>
          <p:nvSpPr>
            <p:cNvPr id="1160" name="Shape 1160"/>
            <p:cNvSpPr/>
            <p:nvPr/>
          </p:nvSpPr>
          <p:spPr>
            <a:xfrm>
              <a:off x="202810" y="5543981"/>
              <a:ext cx="4270388" cy="1564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t>Mes: 3</a:t>
              </a:r>
            </a:p>
          </p:txBody>
        </p:sp>
      </p:grpSp>
      <p:grpSp>
        <p:nvGrpSpPr>
          <p:cNvPr id="1164" name="Group 1164"/>
          <p:cNvGrpSpPr/>
          <p:nvPr/>
        </p:nvGrpSpPr>
        <p:grpSpPr>
          <a:xfrm>
            <a:off x="15283214" y="1009994"/>
            <a:ext cx="4483638" cy="7366046"/>
            <a:chOff x="0" y="-257175"/>
            <a:chExt cx="4483637" cy="7366044"/>
          </a:xfrm>
        </p:grpSpPr>
        <p:sp>
          <p:nvSpPr>
            <p:cNvPr id="1162" name="Shape 1162"/>
            <p:cNvSpPr/>
            <p:nvPr/>
          </p:nvSpPr>
          <p:spPr>
            <a:xfrm>
              <a:off x="0" y="-257175"/>
              <a:ext cx="4483637" cy="24006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500"/>
              </a:lvl1pPr>
            </a:lstStyle>
            <a:p>
              <a:r>
                <a:rPr sz="4800" dirty="0"/>
                <a:t>$</a:t>
              </a:r>
              <a:r>
                <a:rPr lang="es-MX" sz="4800" dirty="0"/>
                <a:t>6</a:t>
              </a:r>
              <a:r>
                <a:rPr sz="4800" dirty="0"/>
                <a:t>5,000</a:t>
              </a:r>
            </a:p>
          </p:txBody>
        </p:sp>
        <p:sp>
          <p:nvSpPr>
            <p:cNvPr id="1163" name="Shape 1163"/>
            <p:cNvSpPr/>
            <p:nvPr/>
          </p:nvSpPr>
          <p:spPr>
            <a:xfrm>
              <a:off x="202810" y="5543981"/>
              <a:ext cx="4270388" cy="1564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t>Mes: 4</a:t>
              </a:r>
            </a:p>
          </p:txBody>
        </p:sp>
      </p:grpSp>
      <p:grpSp>
        <p:nvGrpSpPr>
          <p:cNvPr id="1167" name="Group 1167"/>
          <p:cNvGrpSpPr/>
          <p:nvPr/>
        </p:nvGrpSpPr>
        <p:grpSpPr>
          <a:xfrm>
            <a:off x="19139237" y="1564284"/>
            <a:ext cx="5228144" cy="8343847"/>
            <a:chOff x="0" y="-54552"/>
            <a:chExt cx="5228142" cy="8343846"/>
          </a:xfrm>
        </p:grpSpPr>
        <p:sp>
          <p:nvSpPr>
            <p:cNvPr id="1165" name="Shape 1165"/>
            <p:cNvSpPr/>
            <p:nvPr/>
          </p:nvSpPr>
          <p:spPr>
            <a:xfrm>
              <a:off x="0" y="-54552"/>
              <a:ext cx="5228142" cy="2799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500"/>
              </a:lvl1pPr>
            </a:lstStyle>
            <a:p>
              <a:r>
                <a:rPr sz="4800" dirty="0"/>
                <a:t>$2</a:t>
              </a:r>
              <a:r>
                <a:rPr lang="es-MX" sz="4800" dirty="0"/>
                <a:t>6</a:t>
              </a:r>
              <a:r>
                <a:rPr sz="4800" dirty="0"/>
                <a:t>0,000</a:t>
              </a:r>
            </a:p>
          </p:txBody>
        </p:sp>
        <p:sp>
          <p:nvSpPr>
            <p:cNvPr id="1166" name="Shape 1166"/>
            <p:cNvSpPr/>
            <p:nvPr/>
          </p:nvSpPr>
          <p:spPr>
            <a:xfrm>
              <a:off x="236487" y="6464557"/>
              <a:ext cx="4979483" cy="18247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t>Mes: 1</a:t>
              </a:r>
            </a:p>
          </p:txBody>
        </p:sp>
      </p:grpSp>
      <p:grpSp>
        <p:nvGrpSpPr>
          <p:cNvPr id="1170" name="Group 1170"/>
          <p:cNvGrpSpPr/>
          <p:nvPr/>
        </p:nvGrpSpPr>
        <p:grpSpPr>
          <a:xfrm>
            <a:off x="19139237" y="1042019"/>
            <a:ext cx="5228144" cy="8430438"/>
            <a:chOff x="0" y="-141143"/>
            <a:chExt cx="5228142" cy="8430437"/>
          </a:xfrm>
        </p:grpSpPr>
        <p:sp>
          <p:nvSpPr>
            <p:cNvPr id="1168" name="Shape 1168"/>
            <p:cNvSpPr/>
            <p:nvPr/>
          </p:nvSpPr>
          <p:spPr>
            <a:xfrm>
              <a:off x="0" y="-141143"/>
              <a:ext cx="5228142" cy="2799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500"/>
              </a:lvl1pPr>
            </a:lstStyle>
            <a:p>
              <a:r>
                <a:rPr sz="4800" dirty="0"/>
                <a:t>$2</a:t>
              </a:r>
              <a:r>
                <a:rPr lang="es-MX" sz="4800" dirty="0"/>
                <a:t>6</a:t>
              </a:r>
              <a:r>
                <a:rPr sz="4800" dirty="0"/>
                <a:t>0,000</a:t>
              </a:r>
            </a:p>
          </p:txBody>
        </p:sp>
        <p:sp>
          <p:nvSpPr>
            <p:cNvPr id="1169" name="Shape 1169"/>
            <p:cNvSpPr/>
            <p:nvPr/>
          </p:nvSpPr>
          <p:spPr>
            <a:xfrm>
              <a:off x="236487" y="6464557"/>
              <a:ext cx="4979483" cy="18247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t>Mes: 2</a:t>
              </a:r>
            </a:p>
          </p:txBody>
        </p:sp>
      </p:grpSp>
      <p:grpSp>
        <p:nvGrpSpPr>
          <p:cNvPr id="1173" name="Group 1173"/>
          <p:cNvGrpSpPr/>
          <p:nvPr/>
        </p:nvGrpSpPr>
        <p:grpSpPr>
          <a:xfrm>
            <a:off x="19139237" y="480396"/>
            <a:ext cx="5215972" cy="8485856"/>
            <a:chOff x="0" y="-196561"/>
            <a:chExt cx="5215970" cy="8485855"/>
          </a:xfrm>
        </p:grpSpPr>
        <p:sp>
          <p:nvSpPr>
            <p:cNvPr id="1171" name="Shape 1171"/>
            <p:cNvSpPr/>
            <p:nvPr/>
          </p:nvSpPr>
          <p:spPr>
            <a:xfrm>
              <a:off x="0" y="-196561"/>
              <a:ext cx="5206661" cy="2799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500"/>
              </a:lvl1pPr>
            </a:lstStyle>
            <a:p>
              <a:r>
                <a:rPr sz="4800" dirty="0"/>
                <a:t>$2</a:t>
              </a:r>
              <a:r>
                <a:rPr lang="es-MX" sz="4800" dirty="0"/>
                <a:t>6</a:t>
              </a:r>
              <a:r>
                <a:rPr sz="4800" dirty="0"/>
                <a:t>0,000</a:t>
              </a:r>
            </a:p>
          </p:txBody>
        </p:sp>
        <p:sp>
          <p:nvSpPr>
            <p:cNvPr id="1172" name="Shape 1172"/>
            <p:cNvSpPr/>
            <p:nvPr/>
          </p:nvSpPr>
          <p:spPr>
            <a:xfrm>
              <a:off x="236487" y="6464557"/>
              <a:ext cx="4979483" cy="18247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t>Mes: 3</a:t>
              </a:r>
            </a:p>
          </p:txBody>
        </p:sp>
      </p:grpSp>
      <p:grpSp>
        <p:nvGrpSpPr>
          <p:cNvPr id="1176" name="Group 1176"/>
          <p:cNvGrpSpPr/>
          <p:nvPr/>
        </p:nvGrpSpPr>
        <p:grpSpPr>
          <a:xfrm>
            <a:off x="19141752" y="-62688"/>
            <a:ext cx="5228144" cy="8543872"/>
            <a:chOff x="0" y="-254577"/>
            <a:chExt cx="5228142" cy="8543871"/>
          </a:xfrm>
        </p:grpSpPr>
        <p:sp>
          <p:nvSpPr>
            <p:cNvPr id="1174" name="Shape 1174"/>
            <p:cNvSpPr/>
            <p:nvPr/>
          </p:nvSpPr>
          <p:spPr>
            <a:xfrm>
              <a:off x="0" y="-254577"/>
              <a:ext cx="5228142" cy="2799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500"/>
              </a:lvl1pPr>
            </a:lstStyle>
            <a:p>
              <a:r>
                <a:rPr sz="4800" dirty="0"/>
                <a:t>$2</a:t>
              </a:r>
              <a:r>
                <a:rPr lang="es-MX" sz="4800" dirty="0"/>
                <a:t>6</a:t>
              </a:r>
              <a:r>
                <a:rPr sz="4800" dirty="0"/>
                <a:t>0,000</a:t>
              </a:r>
            </a:p>
          </p:txBody>
        </p:sp>
        <p:sp>
          <p:nvSpPr>
            <p:cNvPr id="1175" name="Shape 1175"/>
            <p:cNvSpPr/>
            <p:nvPr/>
          </p:nvSpPr>
          <p:spPr>
            <a:xfrm>
              <a:off x="236487" y="6464557"/>
              <a:ext cx="4979483" cy="18247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t>Mes: 4</a:t>
              </a:r>
            </a:p>
          </p:txBody>
        </p:sp>
      </p:grpSp>
      <p:grpSp>
        <p:nvGrpSpPr>
          <p:cNvPr id="1179" name="Group 1179"/>
          <p:cNvGrpSpPr/>
          <p:nvPr/>
        </p:nvGrpSpPr>
        <p:grpSpPr>
          <a:xfrm>
            <a:off x="19139237" y="-628650"/>
            <a:ext cx="5228144" cy="8587360"/>
            <a:chOff x="0" y="-298065"/>
            <a:chExt cx="5228142" cy="8587359"/>
          </a:xfrm>
        </p:grpSpPr>
        <p:sp>
          <p:nvSpPr>
            <p:cNvPr id="1177" name="Shape 1177"/>
            <p:cNvSpPr/>
            <p:nvPr/>
          </p:nvSpPr>
          <p:spPr>
            <a:xfrm>
              <a:off x="0" y="-298065"/>
              <a:ext cx="5228142" cy="28401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500"/>
              </a:lvl1pPr>
            </a:lstStyle>
            <a:p>
              <a:r>
                <a:rPr sz="4800" dirty="0"/>
                <a:t>$2</a:t>
              </a:r>
              <a:r>
                <a:rPr lang="es-MX" sz="4800" dirty="0"/>
                <a:t>6</a:t>
              </a:r>
              <a:r>
                <a:rPr sz="4800" dirty="0"/>
                <a:t>0,000</a:t>
              </a:r>
            </a:p>
          </p:txBody>
        </p:sp>
        <p:sp>
          <p:nvSpPr>
            <p:cNvPr id="1178" name="Shape 1178"/>
            <p:cNvSpPr/>
            <p:nvPr/>
          </p:nvSpPr>
          <p:spPr>
            <a:xfrm>
              <a:off x="236487" y="6464557"/>
              <a:ext cx="4979483" cy="18247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t>Mes: 5</a:t>
              </a:r>
            </a:p>
          </p:txBody>
        </p:sp>
      </p:grpSp>
      <p:pic>
        <p:nvPicPr>
          <p:cNvPr id="1180" name="Picture 1179"/>
          <p:cNvPicPr>
            <a:picLocks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0558706" y="9614657"/>
            <a:ext cx="2580664" cy="1612612"/>
          </a:xfrm>
          <a:prstGeom prst="rect">
            <a:avLst/>
          </a:prstGeom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1181" name="Picture 1180"/>
          <p:cNvPicPr>
            <a:picLocks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6331739" y="9950307"/>
            <a:ext cx="2580664" cy="1612612"/>
          </a:xfrm>
          <a:prstGeom prst="rect">
            <a:avLst/>
          </a:prstGeom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1182" name="Picture 1181"/>
          <p:cNvPicPr>
            <a:picLocks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2242396" y="10551166"/>
            <a:ext cx="2580664" cy="1612612"/>
          </a:xfrm>
          <a:prstGeom prst="rect">
            <a:avLst/>
          </a:prstGeom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1183" name="Shape 1183"/>
          <p:cNvSpPr/>
          <p:nvPr/>
        </p:nvSpPr>
        <p:spPr>
          <a:xfrm>
            <a:off x="691148" y="3242835"/>
            <a:ext cx="10525318" cy="1256754"/>
          </a:xfrm>
          <a:prstGeom prst="rect">
            <a:avLst/>
          </a:prstGeom>
          <a:ln w="12700">
            <a:miter lim="400000"/>
          </a:ln>
          <a:effectLst>
            <a:outerShdw blurRad="63500" dist="78912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>
                <a:solidFill>
                  <a:schemeClr val="accent5"/>
                </a:solidFill>
              </a:defRPr>
            </a:lvl1pPr>
          </a:lstStyle>
          <a:p>
            <a:r>
              <a:rPr dirty="0"/>
              <a:t>Total de </a:t>
            </a:r>
            <a:r>
              <a:rPr dirty="0" err="1"/>
              <a:t>Bonos</a:t>
            </a:r>
            <a:r>
              <a:rPr dirty="0"/>
              <a:t>=$1</a:t>
            </a:r>
            <a:r>
              <a:rPr lang="es-MX" dirty="0"/>
              <a:t>´</a:t>
            </a:r>
            <a:r>
              <a:rPr dirty="0"/>
              <a:t>64</a:t>
            </a:r>
            <a:r>
              <a:rPr lang="es-MX" dirty="0"/>
              <a:t>3,2</a:t>
            </a:r>
            <a:r>
              <a:rPr dirty="0"/>
              <a:t>00</a:t>
            </a:r>
          </a:p>
        </p:txBody>
      </p:sp>
      <p:pic>
        <p:nvPicPr>
          <p:cNvPr id="1184" name="Picture 1183"/>
          <p:cNvPicPr>
            <a:picLocks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7979536" y="10938002"/>
            <a:ext cx="2580664" cy="1401791"/>
          </a:xfrm>
          <a:prstGeom prst="rect">
            <a:avLst/>
          </a:prstGeom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1185" name="Picture 1184"/>
          <p:cNvPicPr>
            <a:picLocks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4267121" y="11463613"/>
            <a:ext cx="2030219" cy="1193801"/>
          </a:xfrm>
          <a:prstGeom prst="rect">
            <a:avLst/>
          </a:prstGeom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1186" name="pasted-image.pdf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841035" y="5416703"/>
            <a:ext cx="3925200" cy="36373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5.55556E-7 L 0.18731 -0.12581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000" fill="hold"/>
                                        <p:tgtEl>
                                          <p:spTgt spid="1186"/>
                                        </p:tgtEl>
                                      </p:cBhvr>
                                      <p:by x="79741" y="7974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31 -0.12581 L 0.33581 -0.25775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2" y="-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1186"/>
                                        </p:tgtEl>
                                      </p:cBhvr>
                                      <p:by x="71455" y="71455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2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32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32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581 -0.25775 L 0.50814 -0.37477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3" y="-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1000" fill="hold"/>
                                        <p:tgtEl>
                                          <p:spTgt spid="1186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32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32" fill="hold" grpId="1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32" fill="hold" grpId="1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14 -0.37477 L 0.68431 -0.43796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9" y="-3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32" fill="hold" grpId="2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32" fill="hold" grpId="2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ntr" presetSubtype="32" fill="hold" grpId="2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431 -0.43796 L 0.68536 -0.43796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ntr" presetSubtype="32" fill="hold" grpId="2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mph" presetSubtype="0" accel="50000" decel="50000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1000" fill="hold"/>
                                        <p:tgtEl>
                                          <p:spTgt spid="1186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ntr" presetSubtype="32" fill="hold" grpId="2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1" fill="hold"/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ntr" fill="hold" grpId="2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7" fill="hold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30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9" grpId="4" animBg="1" advAuto="0"/>
      <p:bldP spid="1132" grpId="7" animBg="1" advAuto="0"/>
      <p:bldP spid="1135" grpId="8" animBg="1" advAuto="0"/>
      <p:bldP spid="1138" grpId="11" animBg="1" advAuto="0"/>
      <p:bldP spid="1141" grpId="12" animBg="1" advAuto="0"/>
      <p:bldP spid="1144" grpId="13" animBg="1" advAuto="0"/>
      <p:bldP spid="1150" grpId="1" animBg="1" advAuto="0"/>
      <p:bldP spid="1155" grpId="3" animBg="1" advAuto="0"/>
      <p:bldP spid="1158" grpId="16" animBg="1" advAuto="0"/>
      <p:bldP spid="1161" grpId="17" animBg="1" advAuto="0"/>
      <p:bldP spid="1164" grpId="18" animBg="1" advAuto="0"/>
      <p:bldP spid="1167" grpId="20" animBg="1" advAuto="0"/>
      <p:bldP spid="1170" grpId="21" animBg="1" advAuto="0"/>
      <p:bldP spid="1173" grpId="22" animBg="1" advAuto="0"/>
      <p:bldP spid="1176" grpId="24" animBg="1" advAuto="0"/>
      <p:bldP spid="1179" grpId="26" animBg="1" advAuto="0"/>
      <p:bldP spid="1183" grpId="27" animBg="1" advAuto="0"/>
      <p:bldP spid="1186" grpId="2" animBg="1" advAuto="0"/>
      <p:bldP spid="1186" grpId="6" animBg="1" advAuto="0"/>
      <p:bldP spid="1186" grpId="10" animBg="1" advAuto="0"/>
      <p:bldP spid="1186" grpId="15" animBg="1" advAuto="0"/>
      <p:bldP spid="1186" grpId="25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0" name="Group 1190"/>
          <p:cNvGrpSpPr/>
          <p:nvPr/>
        </p:nvGrpSpPr>
        <p:grpSpPr>
          <a:xfrm>
            <a:off x="-165235" y="-5591"/>
            <a:ext cx="24714470" cy="2159861"/>
            <a:chOff x="0" y="0"/>
            <a:chExt cx="24714468" cy="2159860"/>
          </a:xfrm>
        </p:grpSpPr>
        <p:pic>
          <p:nvPicPr>
            <p:cNvPr id="1188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4714469" cy="2159861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431800" dist="318314" dir="5520000" rotWithShape="0">
                <a:srgbClr val="000000">
                  <a:alpha val="84863"/>
                </a:srgbClr>
              </a:outerShdw>
            </a:effectLst>
          </p:spPr>
        </p:pic>
        <p:pic>
          <p:nvPicPr>
            <p:cNvPr id="1189" name="logo-filtered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444319" y="757069"/>
              <a:ext cx="2916956" cy="1297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91" name="Shape 1191"/>
          <p:cNvSpPr/>
          <p:nvPr/>
        </p:nvSpPr>
        <p:spPr>
          <a:xfrm>
            <a:off x="2775242" y="176183"/>
            <a:ext cx="16586272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900">
                <a:solidFill>
                  <a:srgbClr val="FFFFFF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rPr sz="6600" b="0" dirty="0"/>
              <a:t> Bono </a:t>
            </a:r>
            <a:r>
              <a:rPr sz="6600" b="0" dirty="0" err="1"/>
              <a:t>por</a:t>
            </a:r>
            <a:r>
              <a:rPr sz="6600" b="0" dirty="0"/>
              <a:t> </a:t>
            </a:r>
            <a:r>
              <a:rPr sz="6600" b="0" dirty="0" err="1"/>
              <a:t>Ascenso</a:t>
            </a:r>
            <a:r>
              <a:rPr sz="6600" b="0" dirty="0"/>
              <a:t> </a:t>
            </a:r>
            <a:r>
              <a:rPr sz="6600" b="0" dirty="0" err="1"/>
              <a:t>Acelerado</a:t>
            </a:r>
            <a:r>
              <a:rPr sz="6600" b="0" dirty="0"/>
              <a:t> </a:t>
            </a:r>
            <a:r>
              <a:rPr sz="6600" b="0" dirty="0" err="1"/>
              <a:t>en</a:t>
            </a:r>
            <a:r>
              <a:rPr sz="6600" b="0" dirty="0"/>
              <a:t> Linea </a:t>
            </a:r>
            <a:r>
              <a:rPr sz="6600" b="0" dirty="0" err="1"/>
              <a:t>Ascendente</a:t>
            </a:r>
            <a:r>
              <a:rPr sz="6600" b="0" dirty="0"/>
              <a:t> !</a:t>
            </a:r>
            <a:r>
              <a:rPr lang="es-MX" sz="6600" b="0" dirty="0"/>
              <a:t> </a:t>
            </a:r>
          </a:p>
          <a:p>
            <a:pPr>
              <a:defRPr sz="7900">
                <a:solidFill>
                  <a:srgbClr val="FFFFFF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rPr lang="es-MX" sz="6600" b="0" dirty="0">
                <a:latin typeface="Big Caslon"/>
                <a:ea typeface="Big Caslon"/>
                <a:cs typeface="Big Caslon"/>
                <a:sym typeface="Big Caslon"/>
              </a:rPr>
              <a:t>A partir del rango de Oro </a:t>
            </a:r>
            <a:r>
              <a:rPr sz="6600" b="0" dirty="0">
                <a:latin typeface="Big Caslon"/>
                <a:ea typeface="Big Caslon"/>
                <a:cs typeface="Big Caslon"/>
                <a:sym typeface="Big Caslon"/>
              </a:rPr>
              <a:t> </a:t>
            </a:r>
          </a:p>
        </p:txBody>
      </p:sp>
      <p:sp>
        <p:nvSpPr>
          <p:cNvPr id="1192" name="Shape 1192"/>
          <p:cNvSpPr/>
          <p:nvPr/>
        </p:nvSpPr>
        <p:spPr>
          <a:xfrm>
            <a:off x="2715393" y="9184722"/>
            <a:ext cx="4038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  <p:grpSp>
        <p:nvGrpSpPr>
          <p:cNvPr id="1211" name="Group 1211"/>
          <p:cNvGrpSpPr/>
          <p:nvPr/>
        </p:nvGrpSpPr>
        <p:grpSpPr>
          <a:xfrm>
            <a:off x="331682" y="4748131"/>
            <a:ext cx="7041286" cy="3254795"/>
            <a:chOff x="0" y="0"/>
            <a:chExt cx="7041284" cy="3254794"/>
          </a:xfrm>
        </p:grpSpPr>
        <p:grpSp>
          <p:nvGrpSpPr>
            <p:cNvPr id="1197" name="Group 1197"/>
            <p:cNvGrpSpPr/>
            <p:nvPr/>
          </p:nvGrpSpPr>
          <p:grpSpPr>
            <a:xfrm>
              <a:off x="2681274" y="0"/>
              <a:ext cx="1678737" cy="1678736"/>
              <a:chOff x="0" y="0"/>
              <a:chExt cx="1678735" cy="1678735"/>
            </a:xfrm>
          </p:grpSpPr>
          <p:pic>
            <p:nvPicPr>
              <p:cNvPr id="1193" name="pasted-image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678736" cy="16787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196" name="Group 1196"/>
              <p:cNvGrpSpPr/>
              <p:nvPr/>
            </p:nvGrpSpPr>
            <p:grpSpPr>
              <a:xfrm>
                <a:off x="184883" y="157079"/>
                <a:ext cx="1308969" cy="1513907"/>
                <a:chOff x="0" y="0"/>
                <a:chExt cx="1308967" cy="1513905"/>
              </a:xfrm>
            </p:grpSpPr>
            <p:pic>
              <p:nvPicPr>
                <p:cNvPr id="1194" name="pasted-image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308968" cy="14948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195" name="Shape 1195"/>
                <p:cNvSpPr/>
                <p:nvPr/>
              </p:nvSpPr>
              <p:spPr>
                <a:xfrm>
                  <a:off x="217421" y="1036530"/>
                  <a:ext cx="892763" cy="4773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lnSpc>
                      <a:spcPct val="80000"/>
                    </a:lnSpc>
                    <a:defRPr sz="32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TU</a:t>
                  </a:r>
                </a:p>
              </p:txBody>
            </p:sp>
          </p:grpSp>
        </p:grpSp>
        <p:grpSp>
          <p:nvGrpSpPr>
            <p:cNvPr id="1210" name="Group 1210"/>
            <p:cNvGrpSpPr/>
            <p:nvPr/>
          </p:nvGrpSpPr>
          <p:grpSpPr>
            <a:xfrm>
              <a:off x="0" y="1830866"/>
              <a:ext cx="7041285" cy="1423929"/>
              <a:chOff x="0" y="0"/>
              <a:chExt cx="7041284" cy="1423928"/>
            </a:xfrm>
          </p:grpSpPr>
          <p:grpSp>
            <p:nvGrpSpPr>
              <p:cNvPr id="1200" name="Group 1200"/>
              <p:cNvGrpSpPr/>
              <p:nvPr/>
            </p:nvGrpSpPr>
            <p:grpSpPr>
              <a:xfrm>
                <a:off x="0" y="19149"/>
                <a:ext cx="1287013" cy="1404780"/>
                <a:chOff x="0" y="0"/>
                <a:chExt cx="1287012" cy="1404778"/>
              </a:xfrm>
            </p:grpSpPr>
            <p:pic>
              <p:nvPicPr>
                <p:cNvPr id="1198" name="pasted-image.pdf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287013" cy="140477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199" name="pasted-image.pdf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368626" y="522576"/>
                  <a:ext cx="549761" cy="72495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203" name="Group 1203"/>
              <p:cNvGrpSpPr/>
              <p:nvPr/>
            </p:nvGrpSpPr>
            <p:grpSpPr>
              <a:xfrm>
                <a:off x="1866419" y="0"/>
                <a:ext cx="1287014" cy="1404779"/>
                <a:chOff x="0" y="0"/>
                <a:chExt cx="1287012" cy="1404778"/>
              </a:xfrm>
            </p:grpSpPr>
            <p:pic>
              <p:nvPicPr>
                <p:cNvPr id="1201" name="pasted-image.pdf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287013" cy="140477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202" name="pasted-image.pdf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368626" y="522576"/>
                  <a:ext cx="549761" cy="72495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206" name="Group 1206"/>
              <p:cNvGrpSpPr/>
              <p:nvPr/>
            </p:nvGrpSpPr>
            <p:grpSpPr>
              <a:xfrm>
                <a:off x="3798226" y="19149"/>
                <a:ext cx="1287014" cy="1404780"/>
                <a:chOff x="0" y="0"/>
                <a:chExt cx="1287012" cy="1404778"/>
              </a:xfrm>
            </p:grpSpPr>
            <p:pic>
              <p:nvPicPr>
                <p:cNvPr id="1204" name="pasted-image.pdf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287013" cy="140477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205" name="pasted-image.pdf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368626" y="522576"/>
                  <a:ext cx="549761" cy="72495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209" name="Group 1209"/>
              <p:cNvGrpSpPr/>
              <p:nvPr/>
            </p:nvGrpSpPr>
            <p:grpSpPr>
              <a:xfrm>
                <a:off x="5754272" y="0"/>
                <a:ext cx="1287013" cy="1404779"/>
                <a:chOff x="0" y="0"/>
                <a:chExt cx="1287012" cy="1404778"/>
              </a:xfrm>
            </p:grpSpPr>
            <p:pic>
              <p:nvPicPr>
                <p:cNvPr id="1207" name="pasted-image.pdf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287013" cy="140477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208" name="pasted-image.pdf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368626" y="522576"/>
                  <a:ext cx="549761" cy="72495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grpSp>
        <p:nvGrpSpPr>
          <p:cNvPr id="1215" name="Group 1215"/>
          <p:cNvGrpSpPr/>
          <p:nvPr/>
        </p:nvGrpSpPr>
        <p:grpSpPr>
          <a:xfrm>
            <a:off x="7647391" y="4862155"/>
            <a:ext cx="3244954" cy="8760973"/>
            <a:chOff x="0" y="0"/>
            <a:chExt cx="3244953" cy="8760971"/>
          </a:xfrm>
        </p:grpSpPr>
        <p:pic>
          <p:nvPicPr>
            <p:cNvPr id="1212" name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50305" y="3793467"/>
              <a:ext cx="2950397" cy="49675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3" name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3244954" cy="35418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14" name="Shape 1214"/>
            <p:cNvSpPr/>
            <p:nvPr/>
          </p:nvSpPr>
          <p:spPr>
            <a:xfrm>
              <a:off x="819910" y="7048069"/>
              <a:ext cx="1611187" cy="12858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7100"/>
              </a:lvl1pPr>
            </a:lstStyle>
            <a:p>
              <a:r>
                <a:t>Oro</a:t>
              </a:r>
            </a:p>
          </p:txBody>
        </p:sp>
      </p:grpSp>
      <p:grpSp>
        <p:nvGrpSpPr>
          <p:cNvPr id="1219" name="Group 1219"/>
          <p:cNvGrpSpPr/>
          <p:nvPr/>
        </p:nvGrpSpPr>
        <p:grpSpPr>
          <a:xfrm>
            <a:off x="11788812" y="3479972"/>
            <a:ext cx="3278422" cy="10215743"/>
            <a:chOff x="0" y="0"/>
            <a:chExt cx="3278421" cy="10215741"/>
          </a:xfrm>
        </p:grpSpPr>
        <p:pic>
          <p:nvPicPr>
            <p:cNvPr id="1216" name="pasted-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48632" y="4028504"/>
              <a:ext cx="2950396" cy="61872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7" name="pasted-image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3278422" cy="35784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18" name="Shape 1218"/>
            <p:cNvSpPr/>
            <p:nvPr/>
          </p:nvSpPr>
          <p:spPr>
            <a:xfrm>
              <a:off x="248632" y="8579309"/>
              <a:ext cx="2919368" cy="12858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100"/>
              </a:lvl1pPr>
            </a:lstStyle>
            <a:p>
              <a:r>
                <a:t>Diamante</a:t>
              </a:r>
            </a:p>
          </p:txBody>
        </p:sp>
      </p:grpSp>
      <p:grpSp>
        <p:nvGrpSpPr>
          <p:cNvPr id="1223" name="Group 1223"/>
          <p:cNvGrpSpPr/>
          <p:nvPr/>
        </p:nvGrpSpPr>
        <p:grpSpPr>
          <a:xfrm>
            <a:off x="15963701" y="1368953"/>
            <a:ext cx="3278422" cy="12340398"/>
            <a:chOff x="0" y="0"/>
            <a:chExt cx="3278421" cy="12340397"/>
          </a:xfrm>
        </p:grpSpPr>
        <p:pic>
          <p:nvPicPr>
            <p:cNvPr id="1220" name="pasted-image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00398" y="3403276"/>
              <a:ext cx="2950397" cy="8937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1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278422" cy="35784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22" name="Shape 1222"/>
            <p:cNvSpPr/>
            <p:nvPr/>
          </p:nvSpPr>
          <p:spPr>
            <a:xfrm>
              <a:off x="328026" y="10115263"/>
              <a:ext cx="2622372" cy="1542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100"/>
              </a:pPr>
              <a:r>
                <a:t>Diamante</a:t>
              </a:r>
            </a:p>
            <a:p>
              <a:pPr>
                <a:defRPr sz="5100"/>
              </a:pPr>
              <a:r>
                <a:t>Ejecutivo</a:t>
              </a:r>
            </a:p>
          </p:txBody>
        </p:sp>
      </p:grpSp>
      <p:grpSp>
        <p:nvGrpSpPr>
          <p:cNvPr id="1227" name="Group 1227"/>
          <p:cNvGrpSpPr/>
          <p:nvPr/>
        </p:nvGrpSpPr>
        <p:grpSpPr>
          <a:xfrm>
            <a:off x="19992792" y="87922"/>
            <a:ext cx="3521034" cy="13540155"/>
            <a:chOff x="0" y="0"/>
            <a:chExt cx="3521033" cy="13540154"/>
          </a:xfrm>
        </p:grpSpPr>
        <p:pic>
          <p:nvPicPr>
            <p:cNvPr id="1224" name="pasted-image.pdf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69363" y="3900540"/>
              <a:ext cx="3182308" cy="9639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5" name="pasted-image.pdf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3521034" cy="38553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26" name="Shape 1226"/>
            <p:cNvSpPr/>
            <p:nvPr/>
          </p:nvSpPr>
          <p:spPr>
            <a:xfrm>
              <a:off x="462312" y="11772056"/>
              <a:ext cx="2596411" cy="1176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6800"/>
              </a:lvl1pPr>
            </a:lstStyle>
            <a:p>
              <a:r>
                <a:t>Platino</a:t>
              </a:r>
            </a:p>
          </p:txBody>
        </p:sp>
      </p:grpSp>
      <p:sp>
        <p:nvSpPr>
          <p:cNvPr id="1228" name="Shape 1228"/>
          <p:cNvSpPr/>
          <p:nvPr/>
        </p:nvSpPr>
        <p:spPr>
          <a:xfrm>
            <a:off x="-457200" y="2342613"/>
            <a:ext cx="16916400" cy="1285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400"/>
            </a:lvl1pPr>
          </a:lstStyle>
          <a:p>
            <a:r>
              <a:rPr sz="4000" dirty="0"/>
              <a:t>Para </a:t>
            </a:r>
            <a:r>
              <a:rPr sz="4000" dirty="0" err="1"/>
              <a:t>obtener</a:t>
            </a:r>
            <a:r>
              <a:rPr sz="4000" dirty="0"/>
              <a:t> </a:t>
            </a:r>
            <a:r>
              <a:rPr sz="4000" dirty="0" err="1"/>
              <a:t>estos</a:t>
            </a:r>
            <a:r>
              <a:rPr sz="4000" dirty="0"/>
              <a:t> </a:t>
            </a:r>
            <a:r>
              <a:rPr sz="4000" dirty="0" err="1"/>
              <a:t>bonos</a:t>
            </a:r>
            <a:r>
              <a:rPr sz="4000" dirty="0"/>
              <a:t> </a:t>
            </a:r>
            <a:r>
              <a:rPr sz="4000" dirty="0" err="1"/>
              <a:t>debes</a:t>
            </a:r>
            <a:r>
              <a:rPr sz="4000" dirty="0"/>
              <a:t> de </a:t>
            </a:r>
            <a:r>
              <a:rPr sz="4000" dirty="0" err="1"/>
              <a:t>tener</a:t>
            </a:r>
            <a:r>
              <a:rPr sz="4000" dirty="0"/>
              <a:t> un </a:t>
            </a:r>
            <a:r>
              <a:rPr sz="4000" dirty="0" err="1"/>
              <a:t>rango</a:t>
            </a:r>
            <a:r>
              <a:rPr lang="es-MX" sz="4000" dirty="0"/>
              <a:t> igual </a:t>
            </a:r>
          </a:p>
          <a:p>
            <a:r>
              <a:rPr lang="es-MX" sz="4000" dirty="0"/>
              <a:t>o</a:t>
            </a:r>
            <a:r>
              <a:rPr sz="4000" dirty="0"/>
              <a:t> mayor al de </a:t>
            </a:r>
            <a:r>
              <a:rPr sz="4000" dirty="0" err="1"/>
              <a:t>tus</a:t>
            </a:r>
            <a:r>
              <a:rPr sz="4000" dirty="0"/>
              <a:t> </a:t>
            </a:r>
            <a:r>
              <a:rPr sz="4000" dirty="0" err="1"/>
              <a:t>invitados</a:t>
            </a:r>
            <a:r>
              <a:rPr sz="4000" dirty="0"/>
              <a:t> </a:t>
            </a:r>
          </a:p>
        </p:txBody>
      </p:sp>
      <p:grpSp>
        <p:nvGrpSpPr>
          <p:cNvPr id="1231" name="Group 1231"/>
          <p:cNvGrpSpPr/>
          <p:nvPr/>
        </p:nvGrpSpPr>
        <p:grpSpPr>
          <a:xfrm>
            <a:off x="8015429" y="6370968"/>
            <a:ext cx="2508879" cy="4120737"/>
            <a:chOff x="0" y="-142875"/>
            <a:chExt cx="2508878" cy="4120736"/>
          </a:xfrm>
        </p:grpSpPr>
        <p:sp>
          <p:nvSpPr>
            <p:cNvPr id="1229" name="Shape 1229"/>
            <p:cNvSpPr/>
            <p:nvPr/>
          </p:nvSpPr>
          <p:spPr>
            <a:xfrm>
              <a:off x="0" y="-142875"/>
              <a:ext cx="2508878" cy="12585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800"/>
              </a:lvl1pPr>
            </a:lstStyle>
            <a:p>
              <a:r>
                <a:rPr dirty="0"/>
                <a:t>$</a:t>
              </a:r>
              <a:r>
                <a:rPr lang="es-MX" dirty="0"/>
                <a:t>3,</a:t>
              </a:r>
              <a:r>
                <a:rPr dirty="0"/>
                <a:t>250</a:t>
              </a:r>
            </a:p>
          </p:txBody>
        </p:sp>
        <p:sp>
          <p:nvSpPr>
            <p:cNvPr id="1230" name="Shape 1230"/>
            <p:cNvSpPr/>
            <p:nvPr/>
          </p:nvSpPr>
          <p:spPr>
            <a:xfrm>
              <a:off x="113485" y="3102206"/>
              <a:ext cx="2389551" cy="8756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t>Mes: 1</a:t>
              </a:r>
            </a:p>
          </p:txBody>
        </p:sp>
      </p:grpSp>
      <p:grpSp>
        <p:nvGrpSpPr>
          <p:cNvPr id="1234" name="Group 1234"/>
          <p:cNvGrpSpPr/>
          <p:nvPr/>
        </p:nvGrpSpPr>
        <p:grpSpPr>
          <a:xfrm>
            <a:off x="7878195" y="5372100"/>
            <a:ext cx="2783348" cy="4373570"/>
            <a:chOff x="0" y="39466"/>
            <a:chExt cx="2783347" cy="4373569"/>
          </a:xfrm>
        </p:grpSpPr>
        <p:sp>
          <p:nvSpPr>
            <p:cNvPr id="1232" name="Shape 1232"/>
            <p:cNvSpPr/>
            <p:nvPr/>
          </p:nvSpPr>
          <p:spPr>
            <a:xfrm>
              <a:off x="0" y="39466"/>
              <a:ext cx="2783347" cy="15651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600"/>
              </a:lvl1pPr>
            </a:lstStyle>
            <a:p>
              <a:r>
                <a:rPr sz="4800" dirty="0"/>
                <a:t>$</a:t>
              </a:r>
              <a:r>
                <a:rPr lang="es-MX" sz="4800" dirty="0"/>
                <a:t>3,</a:t>
              </a:r>
              <a:r>
                <a:rPr sz="4800" dirty="0"/>
                <a:t>250</a:t>
              </a:r>
            </a:p>
          </p:txBody>
        </p:sp>
        <p:sp>
          <p:nvSpPr>
            <p:cNvPr id="1233" name="Shape 1233"/>
            <p:cNvSpPr/>
            <p:nvPr/>
          </p:nvSpPr>
          <p:spPr>
            <a:xfrm>
              <a:off x="125900" y="3441585"/>
              <a:ext cx="2650966" cy="971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t>Mes: 2</a:t>
              </a:r>
            </a:p>
          </p:txBody>
        </p:sp>
      </p:grpSp>
      <p:grpSp>
        <p:nvGrpSpPr>
          <p:cNvPr id="1237" name="Group 1237"/>
          <p:cNvGrpSpPr/>
          <p:nvPr/>
        </p:nvGrpSpPr>
        <p:grpSpPr>
          <a:xfrm>
            <a:off x="11788812" y="5089694"/>
            <a:ext cx="3129997" cy="5105529"/>
            <a:chOff x="0" y="-142875"/>
            <a:chExt cx="3129996" cy="5105527"/>
          </a:xfrm>
        </p:grpSpPr>
        <p:sp>
          <p:nvSpPr>
            <p:cNvPr id="1235" name="Shape 1235"/>
            <p:cNvSpPr/>
            <p:nvPr/>
          </p:nvSpPr>
          <p:spPr>
            <a:xfrm>
              <a:off x="0" y="-142875"/>
              <a:ext cx="3129996" cy="1675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600"/>
              </a:lvl1pPr>
            </a:lstStyle>
            <a:p>
              <a:r>
                <a:rPr sz="4800" dirty="0"/>
                <a:t>$1</a:t>
              </a:r>
              <a:r>
                <a:rPr lang="es-MX" sz="4800" dirty="0"/>
                <a:t>3</a:t>
              </a:r>
              <a:r>
                <a:rPr sz="4800" dirty="0"/>
                <a:t>,000</a:t>
              </a:r>
            </a:p>
          </p:txBody>
        </p:sp>
        <p:sp>
          <p:nvSpPr>
            <p:cNvPr id="1236" name="Shape 1236"/>
            <p:cNvSpPr/>
            <p:nvPr/>
          </p:nvSpPr>
          <p:spPr>
            <a:xfrm>
              <a:off x="141580" y="3870214"/>
              <a:ext cx="2981128" cy="1092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t>Mes: 1</a:t>
              </a:r>
            </a:p>
          </p:txBody>
        </p:sp>
      </p:grpSp>
      <p:grpSp>
        <p:nvGrpSpPr>
          <p:cNvPr id="1240" name="Group 1240"/>
          <p:cNvGrpSpPr/>
          <p:nvPr/>
        </p:nvGrpSpPr>
        <p:grpSpPr>
          <a:xfrm>
            <a:off x="11788812" y="4371976"/>
            <a:ext cx="3129997" cy="5057774"/>
            <a:chOff x="0" y="-4697"/>
            <a:chExt cx="3129996" cy="5057772"/>
          </a:xfrm>
        </p:grpSpPr>
        <p:sp>
          <p:nvSpPr>
            <p:cNvPr id="1238" name="Shape 1238"/>
            <p:cNvSpPr/>
            <p:nvPr/>
          </p:nvSpPr>
          <p:spPr>
            <a:xfrm>
              <a:off x="0" y="-4697"/>
              <a:ext cx="3129996" cy="1743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800"/>
              </a:lvl1pPr>
            </a:lstStyle>
            <a:p>
              <a:r>
                <a:rPr dirty="0"/>
                <a:t>$1</a:t>
              </a:r>
              <a:r>
                <a:rPr lang="es-MX" dirty="0"/>
                <a:t>3</a:t>
              </a:r>
              <a:r>
                <a:rPr dirty="0"/>
                <a:t>,000</a:t>
              </a:r>
            </a:p>
          </p:txBody>
        </p:sp>
        <p:sp>
          <p:nvSpPr>
            <p:cNvPr id="1239" name="Shape 1239"/>
            <p:cNvSpPr/>
            <p:nvPr/>
          </p:nvSpPr>
          <p:spPr>
            <a:xfrm>
              <a:off x="141580" y="3984514"/>
              <a:ext cx="2981128" cy="10685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rPr dirty="0" err="1"/>
                <a:t>Mes</a:t>
              </a:r>
              <a:r>
                <a:rPr dirty="0"/>
                <a:t>: 2</a:t>
              </a:r>
            </a:p>
          </p:txBody>
        </p:sp>
      </p:grpSp>
      <p:grpSp>
        <p:nvGrpSpPr>
          <p:cNvPr id="1243" name="Group 1243"/>
          <p:cNvGrpSpPr/>
          <p:nvPr/>
        </p:nvGrpSpPr>
        <p:grpSpPr>
          <a:xfrm>
            <a:off x="11788812" y="3690321"/>
            <a:ext cx="3198828" cy="5043211"/>
            <a:chOff x="0" y="114300"/>
            <a:chExt cx="3198827" cy="5043210"/>
          </a:xfrm>
        </p:grpSpPr>
        <p:sp>
          <p:nvSpPr>
            <p:cNvPr id="1241" name="Shape 1241"/>
            <p:cNvSpPr/>
            <p:nvPr/>
          </p:nvSpPr>
          <p:spPr>
            <a:xfrm>
              <a:off x="0" y="114300"/>
              <a:ext cx="3198827" cy="17127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900"/>
              </a:lvl1pPr>
            </a:lstStyle>
            <a:p>
              <a:r>
                <a:rPr sz="4800" dirty="0"/>
                <a:t>$1</a:t>
              </a:r>
              <a:r>
                <a:rPr lang="es-MX" sz="4800" dirty="0"/>
                <a:t>3</a:t>
              </a:r>
              <a:r>
                <a:rPr sz="4800" dirty="0"/>
                <a:t>,000</a:t>
              </a:r>
            </a:p>
          </p:txBody>
        </p:sp>
        <p:sp>
          <p:nvSpPr>
            <p:cNvPr id="1242" name="Shape 1242"/>
            <p:cNvSpPr/>
            <p:nvPr/>
          </p:nvSpPr>
          <p:spPr>
            <a:xfrm>
              <a:off x="144694" y="4041049"/>
              <a:ext cx="3046685" cy="11164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rPr dirty="0" err="1"/>
                <a:t>Mes</a:t>
              </a:r>
              <a:r>
                <a:rPr dirty="0"/>
                <a:t>: 3</a:t>
              </a:r>
            </a:p>
          </p:txBody>
        </p:sp>
      </p:grpSp>
      <p:grpSp>
        <p:nvGrpSpPr>
          <p:cNvPr id="1246" name="Group 1246"/>
          <p:cNvGrpSpPr/>
          <p:nvPr/>
        </p:nvGrpSpPr>
        <p:grpSpPr>
          <a:xfrm>
            <a:off x="15288195" y="2649644"/>
            <a:ext cx="4483638" cy="7280320"/>
            <a:chOff x="0" y="-171450"/>
            <a:chExt cx="4483637" cy="7280319"/>
          </a:xfrm>
        </p:grpSpPr>
        <p:sp>
          <p:nvSpPr>
            <p:cNvPr id="1244" name="Shape 1244"/>
            <p:cNvSpPr/>
            <p:nvPr/>
          </p:nvSpPr>
          <p:spPr>
            <a:xfrm>
              <a:off x="0" y="-171450"/>
              <a:ext cx="4483637" cy="2465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500"/>
              </a:lvl1pPr>
            </a:lstStyle>
            <a:p>
              <a:r>
                <a:rPr sz="4800" dirty="0"/>
                <a:t>$</a:t>
              </a:r>
              <a:r>
                <a:rPr lang="es-MX" sz="4800" dirty="0"/>
                <a:t>3</a:t>
              </a:r>
              <a:r>
                <a:rPr sz="4800" dirty="0"/>
                <a:t>2,500</a:t>
              </a:r>
            </a:p>
          </p:txBody>
        </p:sp>
        <p:sp>
          <p:nvSpPr>
            <p:cNvPr id="1245" name="Shape 1245"/>
            <p:cNvSpPr/>
            <p:nvPr/>
          </p:nvSpPr>
          <p:spPr>
            <a:xfrm>
              <a:off x="202810" y="5543981"/>
              <a:ext cx="4270388" cy="1564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t>Mes: 1</a:t>
              </a:r>
            </a:p>
          </p:txBody>
        </p:sp>
      </p:grpSp>
      <p:grpSp>
        <p:nvGrpSpPr>
          <p:cNvPr id="1249" name="Group 1249"/>
          <p:cNvGrpSpPr/>
          <p:nvPr/>
        </p:nvGrpSpPr>
        <p:grpSpPr>
          <a:xfrm>
            <a:off x="15288195" y="2066173"/>
            <a:ext cx="4483638" cy="7251746"/>
            <a:chOff x="0" y="-142875"/>
            <a:chExt cx="4483637" cy="7251744"/>
          </a:xfrm>
        </p:grpSpPr>
        <p:sp>
          <p:nvSpPr>
            <p:cNvPr id="1247" name="Shape 1247"/>
            <p:cNvSpPr/>
            <p:nvPr/>
          </p:nvSpPr>
          <p:spPr>
            <a:xfrm>
              <a:off x="0" y="-142875"/>
              <a:ext cx="4483637" cy="24006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500"/>
              </a:lvl1pPr>
            </a:lstStyle>
            <a:p>
              <a:r>
                <a:rPr sz="4800" dirty="0"/>
                <a:t>$</a:t>
              </a:r>
              <a:r>
                <a:rPr lang="es-MX" sz="4800" dirty="0"/>
                <a:t>2</a:t>
              </a:r>
              <a:r>
                <a:rPr sz="4800" dirty="0"/>
                <a:t>1,6</a:t>
              </a:r>
              <a:r>
                <a:rPr lang="es-MX" sz="4800" dirty="0"/>
                <a:t>58</a:t>
              </a:r>
              <a:endParaRPr sz="4800" dirty="0"/>
            </a:p>
          </p:txBody>
        </p:sp>
        <p:sp>
          <p:nvSpPr>
            <p:cNvPr id="1248" name="Shape 1248"/>
            <p:cNvSpPr/>
            <p:nvPr/>
          </p:nvSpPr>
          <p:spPr>
            <a:xfrm>
              <a:off x="202810" y="5543981"/>
              <a:ext cx="4270388" cy="1564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t>Mes: 2</a:t>
              </a:r>
            </a:p>
          </p:txBody>
        </p:sp>
      </p:grpSp>
      <p:grpSp>
        <p:nvGrpSpPr>
          <p:cNvPr id="1252" name="Group 1252"/>
          <p:cNvGrpSpPr/>
          <p:nvPr/>
        </p:nvGrpSpPr>
        <p:grpSpPr>
          <a:xfrm>
            <a:off x="15276495" y="1458890"/>
            <a:ext cx="4483638" cy="7251746"/>
            <a:chOff x="0" y="-142875"/>
            <a:chExt cx="4483637" cy="7251744"/>
          </a:xfrm>
        </p:grpSpPr>
        <p:sp>
          <p:nvSpPr>
            <p:cNvPr id="1250" name="Shape 1250"/>
            <p:cNvSpPr/>
            <p:nvPr/>
          </p:nvSpPr>
          <p:spPr>
            <a:xfrm>
              <a:off x="0" y="-142875"/>
              <a:ext cx="4483637" cy="24006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500"/>
              </a:lvl1pPr>
            </a:lstStyle>
            <a:p>
              <a:r>
                <a:rPr sz="4800" dirty="0"/>
                <a:t>$</a:t>
              </a:r>
              <a:r>
                <a:rPr lang="es-MX" sz="4800" dirty="0"/>
                <a:t>2</a:t>
              </a:r>
              <a:r>
                <a:rPr sz="4800" dirty="0"/>
                <a:t>1,6</a:t>
              </a:r>
              <a:r>
                <a:rPr lang="es-MX" sz="4800" dirty="0"/>
                <a:t>58</a:t>
              </a:r>
              <a:endParaRPr sz="4800" dirty="0"/>
            </a:p>
          </p:txBody>
        </p:sp>
        <p:sp>
          <p:nvSpPr>
            <p:cNvPr id="1251" name="Shape 1251"/>
            <p:cNvSpPr/>
            <p:nvPr/>
          </p:nvSpPr>
          <p:spPr>
            <a:xfrm>
              <a:off x="202810" y="5543981"/>
              <a:ext cx="4270388" cy="1564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t>Mes: 3</a:t>
              </a:r>
            </a:p>
          </p:txBody>
        </p:sp>
      </p:grpSp>
      <p:grpSp>
        <p:nvGrpSpPr>
          <p:cNvPr id="1255" name="Group 1255"/>
          <p:cNvGrpSpPr/>
          <p:nvPr/>
        </p:nvGrpSpPr>
        <p:grpSpPr>
          <a:xfrm>
            <a:off x="15288195" y="839847"/>
            <a:ext cx="4483638" cy="7280321"/>
            <a:chOff x="0" y="-171450"/>
            <a:chExt cx="4483637" cy="7280319"/>
          </a:xfrm>
        </p:grpSpPr>
        <p:sp>
          <p:nvSpPr>
            <p:cNvPr id="1253" name="Shape 1253"/>
            <p:cNvSpPr/>
            <p:nvPr/>
          </p:nvSpPr>
          <p:spPr>
            <a:xfrm>
              <a:off x="0" y="-171450"/>
              <a:ext cx="4483637" cy="23891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500"/>
              </a:lvl1pPr>
            </a:lstStyle>
            <a:p>
              <a:r>
                <a:rPr sz="4800" dirty="0"/>
                <a:t>$</a:t>
              </a:r>
              <a:r>
                <a:rPr lang="es-MX" sz="4800" dirty="0"/>
                <a:t>2</a:t>
              </a:r>
              <a:r>
                <a:rPr sz="4800" dirty="0"/>
                <a:t>1,6</a:t>
              </a:r>
              <a:r>
                <a:rPr lang="es-MX" sz="4800" dirty="0"/>
                <a:t>84</a:t>
              </a:r>
              <a:endParaRPr sz="4800" dirty="0"/>
            </a:p>
          </p:txBody>
        </p:sp>
        <p:sp>
          <p:nvSpPr>
            <p:cNvPr id="1254" name="Shape 1254"/>
            <p:cNvSpPr/>
            <p:nvPr/>
          </p:nvSpPr>
          <p:spPr>
            <a:xfrm>
              <a:off x="202810" y="5543981"/>
              <a:ext cx="4270388" cy="1564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t>Mes: 4</a:t>
              </a:r>
            </a:p>
          </p:txBody>
        </p:sp>
      </p:grpSp>
      <p:grpSp>
        <p:nvGrpSpPr>
          <p:cNvPr id="1258" name="Group 1258"/>
          <p:cNvGrpSpPr/>
          <p:nvPr/>
        </p:nvGrpSpPr>
        <p:grpSpPr>
          <a:xfrm>
            <a:off x="19167812" y="1561686"/>
            <a:ext cx="5228144" cy="8346445"/>
            <a:chOff x="28575" y="-57150"/>
            <a:chExt cx="5228142" cy="8346444"/>
          </a:xfrm>
        </p:grpSpPr>
        <p:sp>
          <p:nvSpPr>
            <p:cNvPr id="1256" name="Shape 1256"/>
            <p:cNvSpPr/>
            <p:nvPr/>
          </p:nvSpPr>
          <p:spPr>
            <a:xfrm>
              <a:off x="28575" y="-57150"/>
              <a:ext cx="5228142" cy="2867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500"/>
              </a:lvl1pPr>
            </a:lstStyle>
            <a:p>
              <a:r>
                <a:rPr sz="4800" dirty="0"/>
                <a:t>$1</a:t>
              </a:r>
              <a:r>
                <a:rPr lang="es-MX" sz="4800" dirty="0"/>
                <a:t>3</a:t>
              </a:r>
              <a:r>
                <a:rPr sz="4800" dirty="0"/>
                <a:t>0,000</a:t>
              </a:r>
            </a:p>
          </p:txBody>
        </p:sp>
        <p:sp>
          <p:nvSpPr>
            <p:cNvPr id="1257" name="Shape 1257"/>
            <p:cNvSpPr/>
            <p:nvPr/>
          </p:nvSpPr>
          <p:spPr>
            <a:xfrm>
              <a:off x="236487" y="6464557"/>
              <a:ext cx="4979483" cy="18247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t>Mes: 1</a:t>
              </a:r>
            </a:p>
          </p:txBody>
        </p:sp>
      </p:grpSp>
      <p:grpSp>
        <p:nvGrpSpPr>
          <p:cNvPr id="1261" name="Group 1261"/>
          <p:cNvGrpSpPr/>
          <p:nvPr/>
        </p:nvGrpSpPr>
        <p:grpSpPr>
          <a:xfrm>
            <a:off x="19139237" y="1011553"/>
            <a:ext cx="5228143" cy="8289294"/>
            <a:chOff x="0" y="0"/>
            <a:chExt cx="5228141" cy="8289293"/>
          </a:xfrm>
        </p:grpSpPr>
        <p:sp>
          <p:nvSpPr>
            <p:cNvPr id="1259" name="Shape 1259"/>
            <p:cNvSpPr/>
            <p:nvPr/>
          </p:nvSpPr>
          <p:spPr>
            <a:xfrm>
              <a:off x="0" y="0"/>
              <a:ext cx="5228142" cy="2799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500"/>
              </a:lvl1pPr>
            </a:lstStyle>
            <a:p>
              <a:r>
                <a:rPr sz="4800" dirty="0"/>
                <a:t>$</a:t>
              </a:r>
              <a:r>
                <a:rPr lang="es-MX" sz="4800" dirty="0"/>
                <a:t>  81</a:t>
              </a:r>
              <a:r>
                <a:rPr sz="4800" dirty="0"/>
                <a:t>,250</a:t>
              </a:r>
            </a:p>
          </p:txBody>
        </p:sp>
        <p:sp>
          <p:nvSpPr>
            <p:cNvPr id="1260" name="Shape 1260"/>
            <p:cNvSpPr/>
            <p:nvPr/>
          </p:nvSpPr>
          <p:spPr>
            <a:xfrm>
              <a:off x="236487" y="6464557"/>
              <a:ext cx="4979483" cy="18247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t>Mes: 2</a:t>
              </a:r>
            </a:p>
          </p:txBody>
        </p:sp>
      </p:grpSp>
      <p:grpSp>
        <p:nvGrpSpPr>
          <p:cNvPr id="1264" name="Group 1264"/>
          <p:cNvGrpSpPr/>
          <p:nvPr/>
        </p:nvGrpSpPr>
        <p:grpSpPr>
          <a:xfrm>
            <a:off x="19139237" y="421085"/>
            <a:ext cx="5228144" cy="8289295"/>
            <a:chOff x="0" y="0"/>
            <a:chExt cx="5228142" cy="8289294"/>
          </a:xfrm>
        </p:grpSpPr>
        <p:sp>
          <p:nvSpPr>
            <p:cNvPr id="1262" name="Shape 1262"/>
            <p:cNvSpPr/>
            <p:nvPr/>
          </p:nvSpPr>
          <p:spPr>
            <a:xfrm>
              <a:off x="0" y="0"/>
              <a:ext cx="5228142" cy="28364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500"/>
              </a:lvl1pPr>
            </a:lstStyle>
            <a:p>
              <a:r>
                <a:rPr sz="4800" dirty="0"/>
                <a:t>$</a:t>
              </a:r>
              <a:r>
                <a:rPr lang="es-MX" sz="4800" dirty="0"/>
                <a:t>  81</a:t>
              </a:r>
              <a:r>
                <a:rPr sz="4800" dirty="0"/>
                <a:t>,250</a:t>
              </a:r>
            </a:p>
          </p:txBody>
        </p:sp>
        <p:sp>
          <p:nvSpPr>
            <p:cNvPr id="1263" name="Shape 1263"/>
            <p:cNvSpPr/>
            <p:nvPr/>
          </p:nvSpPr>
          <p:spPr>
            <a:xfrm>
              <a:off x="236487" y="6464557"/>
              <a:ext cx="4979483" cy="18247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t>Mes: 3</a:t>
              </a:r>
            </a:p>
          </p:txBody>
        </p:sp>
      </p:grpSp>
      <p:grpSp>
        <p:nvGrpSpPr>
          <p:cNvPr id="1267" name="Group 1267"/>
          <p:cNvGrpSpPr/>
          <p:nvPr/>
        </p:nvGrpSpPr>
        <p:grpSpPr>
          <a:xfrm>
            <a:off x="19139237" y="-94675"/>
            <a:ext cx="5228143" cy="8289294"/>
            <a:chOff x="0" y="0"/>
            <a:chExt cx="5228141" cy="8289293"/>
          </a:xfrm>
        </p:grpSpPr>
        <p:sp>
          <p:nvSpPr>
            <p:cNvPr id="1265" name="Shape 1265"/>
            <p:cNvSpPr/>
            <p:nvPr/>
          </p:nvSpPr>
          <p:spPr>
            <a:xfrm>
              <a:off x="0" y="0"/>
              <a:ext cx="5228142" cy="2799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500"/>
              </a:lvl1pPr>
            </a:lstStyle>
            <a:p>
              <a:r>
                <a:rPr sz="4800" dirty="0"/>
                <a:t>$</a:t>
              </a:r>
              <a:r>
                <a:rPr lang="es-MX" sz="4800" dirty="0"/>
                <a:t>  81</a:t>
              </a:r>
              <a:r>
                <a:rPr sz="4800" dirty="0"/>
                <a:t>,250</a:t>
              </a:r>
            </a:p>
          </p:txBody>
        </p:sp>
        <p:sp>
          <p:nvSpPr>
            <p:cNvPr id="1266" name="Shape 1266"/>
            <p:cNvSpPr/>
            <p:nvPr/>
          </p:nvSpPr>
          <p:spPr>
            <a:xfrm>
              <a:off x="236487" y="6464557"/>
              <a:ext cx="4979483" cy="18247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t>Mes: 4</a:t>
              </a:r>
            </a:p>
          </p:txBody>
        </p:sp>
      </p:grpSp>
      <p:grpSp>
        <p:nvGrpSpPr>
          <p:cNvPr id="1270" name="Group 1270"/>
          <p:cNvGrpSpPr/>
          <p:nvPr/>
        </p:nvGrpSpPr>
        <p:grpSpPr>
          <a:xfrm>
            <a:off x="19139237" y="-639089"/>
            <a:ext cx="5228143" cy="8289294"/>
            <a:chOff x="0" y="0"/>
            <a:chExt cx="5228141" cy="8289293"/>
          </a:xfrm>
        </p:grpSpPr>
        <p:sp>
          <p:nvSpPr>
            <p:cNvPr id="1268" name="Shape 1268"/>
            <p:cNvSpPr/>
            <p:nvPr/>
          </p:nvSpPr>
          <p:spPr>
            <a:xfrm>
              <a:off x="0" y="0"/>
              <a:ext cx="5228142" cy="2799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500"/>
              </a:lvl1pPr>
            </a:lstStyle>
            <a:p>
              <a:r>
                <a:rPr sz="4800" dirty="0"/>
                <a:t>$</a:t>
              </a:r>
              <a:r>
                <a:rPr lang="es-MX" sz="4800" dirty="0"/>
                <a:t>  81</a:t>
              </a:r>
              <a:r>
                <a:rPr sz="4800" dirty="0"/>
                <a:t>,250</a:t>
              </a:r>
            </a:p>
          </p:txBody>
        </p:sp>
        <p:sp>
          <p:nvSpPr>
            <p:cNvPr id="1269" name="Shape 1269"/>
            <p:cNvSpPr/>
            <p:nvPr/>
          </p:nvSpPr>
          <p:spPr>
            <a:xfrm>
              <a:off x="236487" y="6464557"/>
              <a:ext cx="4979483" cy="18247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/>
              </a:lvl1pPr>
            </a:lstStyle>
            <a:p>
              <a:r>
                <a:t>Mes: 5</a:t>
              </a:r>
            </a:p>
          </p:txBody>
        </p:sp>
      </p:grpSp>
      <p:pic>
        <p:nvPicPr>
          <p:cNvPr id="1271" name="Picture 1270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20558706" y="9614657"/>
            <a:ext cx="2580664" cy="1612612"/>
          </a:xfrm>
          <a:prstGeom prst="rect">
            <a:avLst/>
          </a:prstGeom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1272" name="Picture 1271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6331739" y="9950307"/>
            <a:ext cx="2580664" cy="1612612"/>
          </a:xfrm>
          <a:prstGeom prst="rect">
            <a:avLst/>
          </a:prstGeom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1273" name="Picture 1272"/>
          <p:cNvPicPr>
            <a:picLocks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2242396" y="10551166"/>
            <a:ext cx="2580664" cy="1612612"/>
          </a:xfrm>
          <a:prstGeom prst="rect">
            <a:avLst/>
          </a:prstGeom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1274" name="Shape 1274"/>
          <p:cNvSpPr/>
          <p:nvPr/>
        </p:nvSpPr>
        <p:spPr>
          <a:xfrm>
            <a:off x="316400" y="3471435"/>
            <a:ext cx="9560310" cy="1256754"/>
          </a:xfrm>
          <a:prstGeom prst="rect">
            <a:avLst/>
          </a:prstGeom>
          <a:ln w="12700">
            <a:miter lim="400000"/>
          </a:ln>
          <a:effectLst>
            <a:outerShdw blurRad="63500" dist="78912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>
                <a:solidFill>
                  <a:schemeClr val="accent5"/>
                </a:solidFill>
              </a:defRPr>
            </a:lvl1pPr>
          </a:lstStyle>
          <a:p>
            <a:r>
              <a:rPr dirty="0"/>
              <a:t>Total de </a:t>
            </a:r>
            <a:r>
              <a:rPr dirty="0" err="1"/>
              <a:t>Bonos</a:t>
            </a:r>
            <a:r>
              <a:rPr dirty="0"/>
              <a:t>=$</a:t>
            </a:r>
            <a:r>
              <a:rPr lang="es-MX" dirty="0"/>
              <a:t>598</a:t>
            </a:r>
            <a:r>
              <a:rPr dirty="0"/>
              <a:t>,000</a:t>
            </a:r>
          </a:p>
        </p:txBody>
      </p:sp>
      <p:pic>
        <p:nvPicPr>
          <p:cNvPr id="1275" name="Picture 1274"/>
          <p:cNvPicPr>
            <a:picLocks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7979536" y="10938002"/>
            <a:ext cx="2580664" cy="1401791"/>
          </a:xfrm>
          <a:prstGeom prst="rect">
            <a:avLst/>
          </a:prstGeom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1276" name="Handshake-1.pn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-91653" y="7921948"/>
            <a:ext cx="8717551" cy="5811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2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32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2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32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32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32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32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32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3000"/>
                                        <p:tgtEl>
                                          <p:spTgt spid="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" grpId="1" animBg="1" advAuto="0"/>
      <p:bldP spid="1234" grpId="2" animBg="1" advAuto="0"/>
      <p:bldP spid="1237" grpId="3" animBg="1" advAuto="0"/>
      <p:bldP spid="1240" grpId="4" animBg="1" advAuto="0"/>
      <p:bldP spid="1243" grpId="5" animBg="1" advAuto="0"/>
      <p:bldP spid="1246" grpId="6" animBg="1" advAuto="0"/>
      <p:bldP spid="1249" grpId="7" animBg="1" advAuto="0"/>
      <p:bldP spid="1252" grpId="8" animBg="1" advAuto="0"/>
      <p:bldP spid="1255" grpId="9" animBg="1" advAuto="0"/>
      <p:bldP spid="1258" grpId="10" animBg="1" advAuto="0"/>
      <p:bldP spid="1261" grpId="11" animBg="1" advAuto="0"/>
      <p:bldP spid="1264" grpId="12" animBg="1" advAuto="0"/>
      <p:bldP spid="1267" grpId="13" animBg="1" advAuto="0"/>
      <p:bldP spid="1270" grpId="14" animBg="1" advAuto="0"/>
      <p:bldP spid="1274" grpId="15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138"/>
          <p:cNvGrpSpPr/>
          <p:nvPr/>
        </p:nvGrpSpPr>
        <p:grpSpPr>
          <a:xfrm>
            <a:off x="-165235" y="-5591"/>
            <a:ext cx="24714470" cy="2159861"/>
            <a:chOff x="0" y="0"/>
            <a:chExt cx="24714468" cy="2159860"/>
          </a:xfrm>
        </p:grpSpPr>
        <p:pic>
          <p:nvPicPr>
            <p:cNvPr id="136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4714469" cy="2159861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431800" dist="318314" dir="5520000" rotWithShape="0">
                <a:srgbClr val="000000">
                  <a:alpha val="84863"/>
                </a:srgbClr>
              </a:outerShdw>
            </a:effectLst>
          </p:spPr>
        </p:pic>
        <p:pic>
          <p:nvPicPr>
            <p:cNvPr id="137" name="logo-filtered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444319" y="757069"/>
              <a:ext cx="2916956" cy="1297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9" name="Shape 139"/>
          <p:cNvSpPr/>
          <p:nvPr/>
        </p:nvSpPr>
        <p:spPr>
          <a:xfrm>
            <a:off x="3684525" y="229094"/>
            <a:ext cx="20052206" cy="1690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900">
                <a:solidFill>
                  <a:srgbClr val="FFFFFF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rPr sz="7500" b="0"/>
              <a:t>Bonos Personales y Bonos por Ayudar a Tus 4 Directos !</a:t>
            </a:r>
            <a:r>
              <a:rPr sz="10500" b="0">
                <a:latin typeface="Big Caslon"/>
                <a:ea typeface="Big Caslon"/>
                <a:cs typeface="Big Caslon"/>
                <a:sym typeface="Big Caslon"/>
              </a:rPr>
              <a:t> </a:t>
            </a:r>
          </a:p>
        </p:txBody>
      </p:sp>
      <p:grpSp>
        <p:nvGrpSpPr>
          <p:cNvPr id="158" name="Group 158"/>
          <p:cNvGrpSpPr/>
          <p:nvPr/>
        </p:nvGrpSpPr>
        <p:grpSpPr>
          <a:xfrm>
            <a:off x="759486" y="2575905"/>
            <a:ext cx="10213090" cy="4720945"/>
            <a:chOff x="0" y="0"/>
            <a:chExt cx="10213089" cy="4720943"/>
          </a:xfrm>
        </p:grpSpPr>
        <p:grpSp>
          <p:nvGrpSpPr>
            <p:cNvPr id="144" name="Group 144"/>
            <p:cNvGrpSpPr/>
            <p:nvPr/>
          </p:nvGrpSpPr>
          <p:grpSpPr>
            <a:xfrm>
              <a:off x="3889076" y="0"/>
              <a:ext cx="2434937" cy="2434936"/>
              <a:chOff x="0" y="0"/>
              <a:chExt cx="2434935" cy="2434935"/>
            </a:xfrm>
          </p:grpSpPr>
          <p:pic>
            <p:nvPicPr>
              <p:cNvPr id="140" name="pasted-image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2434936" cy="24349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43" name="Group 143"/>
              <p:cNvGrpSpPr/>
              <p:nvPr/>
            </p:nvGrpSpPr>
            <p:grpSpPr>
              <a:xfrm>
                <a:off x="268166" y="227837"/>
                <a:ext cx="1898604" cy="2195857"/>
                <a:chOff x="0" y="0"/>
                <a:chExt cx="1898603" cy="2195856"/>
              </a:xfrm>
            </p:grpSpPr>
            <p:pic>
              <p:nvPicPr>
                <p:cNvPr id="141" name="pasted-image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898604" cy="216826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42" name="Shape 142"/>
                <p:cNvSpPr/>
                <p:nvPr/>
              </p:nvSpPr>
              <p:spPr>
                <a:xfrm>
                  <a:off x="315361" y="1503444"/>
                  <a:ext cx="1294914" cy="69241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lnSpc>
                      <a:spcPct val="80000"/>
                    </a:lnSpc>
                    <a:defRPr sz="32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TU</a:t>
                  </a:r>
                </a:p>
              </p:txBody>
            </p:sp>
          </p:grpSp>
        </p:grpSp>
        <p:grpSp>
          <p:nvGrpSpPr>
            <p:cNvPr id="157" name="Group 157"/>
            <p:cNvGrpSpPr/>
            <p:nvPr/>
          </p:nvGrpSpPr>
          <p:grpSpPr>
            <a:xfrm>
              <a:off x="0" y="2655595"/>
              <a:ext cx="10213090" cy="2065349"/>
              <a:chOff x="0" y="0"/>
              <a:chExt cx="10213089" cy="2065348"/>
            </a:xfrm>
          </p:grpSpPr>
          <p:grpSp>
            <p:nvGrpSpPr>
              <p:cNvPr id="147" name="Group 147"/>
              <p:cNvGrpSpPr/>
              <p:nvPr/>
            </p:nvGrpSpPr>
            <p:grpSpPr>
              <a:xfrm>
                <a:off x="0" y="27775"/>
                <a:ext cx="1866759" cy="2037574"/>
                <a:chOff x="0" y="0"/>
                <a:chExt cx="1866758" cy="2037572"/>
              </a:xfrm>
            </p:grpSpPr>
            <p:pic>
              <p:nvPicPr>
                <p:cNvPr id="145" name="pasted-image.pdf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866759" cy="203757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46" name="pasted-image.pdf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534676" y="757975"/>
                  <a:ext cx="797406" cy="10515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50" name="Group 150"/>
              <p:cNvGrpSpPr/>
              <p:nvPr/>
            </p:nvGrpSpPr>
            <p:grpSpPr>
              <a:xfrm>
                <a:off x="2707163" y="0"/>
                <a:ext cx="1866759" cy="2037573"/>
                <a:chOff x="0" y="0"/>
                <a:chExt cx="1866758" cy="2037572"/>
              </a:xfrm>
            </p:grpSpPr>
            <p:pic>
              <p:nvPicPr>
                <p:cNvPr id="148" name="pasted-image.pdf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866759" cy="203757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49" name="pasted-image.pdf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534676" y="757975"/>
                  <a:ext cx="797406" cy="10515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53" name="Group 153"/>
              <p:cNvGrpSpPr/>
              <p:nvPr/>
            </p:nvGrpSpPr>
            <p:grpSpPr>
              <a:xfrm>
                <a:off x="5509169" y="27775"/>
                <a:ext cx="1866759" cy="2037574"/>
                <a:chOff x="0" y="0"/>
                <a:chExt cx="1866758" cy="2037572"/>
              </a:xfrm>
            </p:grpSpPr>
            <p:pic>
              <p:nvPicPr>
                <p:cNvPr id="151" name="pasted-image.pdf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866759" cy="203757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52" name="pasted-image.pdf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534676" y="757975"/>
                  <a:ext cx="797406" cy="10515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56" name="Group 156"/>
              <p:cNvGrpSpPr/>
              <p:nvPr/>
            </p:nvGrpSpPr>
            <p:grpSpPr>
              <a:xfrm>
                <a:off x="8346330" y="0"/>
                <a:ext cx="1866760" cy="2037573"/>
                <a:chOff x="0" y="0"/>
                <a:chExt cx="1866758" cy="2037572"/>
              </a:xfrm>
            </p:grpSpPr>
            <p:pic>
              <p:nvPicPr>
                <p:cNvPr id="154" name="pasted-image.pdf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866759" cy="203757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55" name="pasted-image.pdf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534676" y="757975"/>
                  <a:ext cx="797406" cy="10515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pic>
        <p:nvPicPr>
          <p:cNvPr id="159" name="Handshake-1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67939" y="7129922"/>
            <a:ext cx="9928886" cy="6619258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/>
        </p:nvSpPr>
        <p:spPr>
          <a:xfrm>
            <a:off x="10027373" y="10901887"/>
            <a:ext cx="9919382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400"/>
            </a:lvl1pPr>
          </a:lstStyle>
          <a:p>
            <a:r>
              <a:rPr lang="es-MX" sz="8000" dirty="0"/>
              <a:t>MAS DE 4´000,000</a:t>
            </a:r>
          </a:p>
          <a:p>
            <a:r>
              <a:rPr lang="es-MX" sz="8000" dirty="0"/>
              <a:t>¡¡¡ </a:t>
            </a:r>
            <a:r>
              <a:rPr sz="8000" dirty="0"/>
              <a:t>EXTRAORDINARIO !!!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8762610" y="3143608"/>
            <a:ext cx="15046544" cy="1847548"/>
            <a:chOff x="8762610" y="2644846"/>
            <a:chExt cx="15046544" cy="1847548"/>
          </a:xfrm>
        </p:grpSpPr>
        <p:sp>
          <p:nvSpPr>
            <p:cNvPr id="161" name="Shape 161"/>
            <p:cNvSpPr/>
            <p:nvPr/>
          </p:nvSpPr>
          <p:spPr>
            <a:xfrm>
              <a:off x="8762610" y="3207617"/>
              <a:ext cx="9653456" cy="722006"/>
            </a:xfrm>
            <a:prstGeom prst="rightArrow">
              <a:avLst>
                <a:gd name="adj1" fmla="val 32000"/>
                <a:gd name="adj2" fmla="val 112575"/>
              </a:avLst>
            </a:prstGeom>
            <a:solidFill>
              <a:srgbClr val="AB1802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5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 Light"/>
                </a:defRPr>
              </a:pPr>
              <a:endParaRPr/>
            </a:p>
          </p:txBody>
        </p:sp>
        <p:pic>
          <p:nvPicPr>
            <p:cNvPr id="162" name="Picture 161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8716626" y="2644846"/>
              <a:ext cx="5092528" cy="1847548"/>
            </a:xfrm>
            <a:prstGeom prst="rect">
              <a:avLst/>
            </a:prstGeom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163" name="Picture 162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8746914" y="6373090"/>
            <a:ext cx="5060521" cy="1884217"/>
          </a:xfrm>
          <a:prstGeom prst="rect">
            <a:avLst/>
          </a:prstGeom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grpSp>
        <p:nvGrpSpPr>
          <p:cNvPr id="166" name="Group 166"/>
          <p:cNvGrpSpPr/>
          <p:nvPr/>
        </p:nvGrpSpPr>
        <p:grpSpPr>
          <a:xfrm>
            <a:off x="8762610" y="4989500"/>
            <a:ext cx="9653457" cy="2728330"/>
            <a:chOff x="0" y="-258366"/>
            <a:chExt cx="9653455" cy="2728329"/>
          </a:xfrm>
        </p:grpSpPr>
        <p:sp>
          <p:nvSpPr>
            <p:cNvPr id="164" name="Shape 164"/>
            <p:cNvSpPr/>
            <p:nvPr/>
          </p:nvSpPr>
          <p:spPr>
            <a:xfrm>
              <a:off x="0" y="1747957"/>
              <a:ext cx="9653455" cy="722006"/>
            </a:xfrm>
            <a:prstGeom prst="rightArrow">
              <a:avLst>
                <a:gd name="adj1" fmla="val 32000"/>
                <a:gd name="adj2" fmla="val 112575"/>
              </a:avLst>
            </a:prstGeom>
            <a:solidFill>
              <a:srgbClr val="AB180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 Light"/>
                </a:defRPr>
              </a:pPr>
              <a:endParaRPr/>
            </a:p>
          </p:txBody>
        </p:sp>
        <p:sp>
          <p:nvSpPr>
            <p:cNvPr id="165" name="Shape 165"/>
            <p:cNvSpPr/>
            <p:nvPr/>
          </p:nvSpPr>
          <p:spPr>
            <a:xfrm>
              <a:off x="3021480" y="-258366"/>
              <a:ext cx="4294443" cy="22878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7100"/>
              </a:pPr>
              <a:r>
                <a:rPr dirty="0"/>
                <a:t>$</a:t>
              </a:r>
              <a:r>
                <a:rPr lang="es-MX" dirty="0"/>
                <a:t>598</a:t>
              </a:r>
              <a:r>
                <a:rPr dirty="0"/>
                <a:t>,000 </a:t>
              </a:r>
            </a:p>
            <a:p>
              <a:pPr>
                <a:defRPr sz="7100"/>
              </a:pPr>
              <a:r>
                <a:rPr sz="6000" dirty="0"/>
                <a:t>de </a:t>
              </a:r>
              <a:r>
                <a:rPr dirty="0" err="1"/>
                <a:t>cada</a:t>
              </a:r>
              <a:r>
                <a:rPr dirty="0"/>
                <a:t> </a:t>
              </a:r>
              <a:r>
                <a:rPr dirty="0" err="1"/>
                <a:t>uno</a:t>
              </a:r>
              <a:endParaRPr dirty="0"/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9460997" y="9017166"/>
            <a:ext cx="14705280" cy="2328275"/>
            <a:chOff x="9460997" y="9017166"/>
            <a:chExt cx="14705280" cy="2328275"/>
          </a:xfrm>
        </p:grpSpPr>
        <p:sp>
          <p:nvSpPr>
            <p:cNvPr id="167" name="Shape 167"/>
            <p:cNvSpPr/>
            <p:nvPr/>
          </p:nvSpPr>
          <p:spPr>
            <a:xfrm>
              <a:off x="9460997" y="9823140"/>
              <a:ext cx="8910148" cy="650896"/>
            </a:xfrm>
            <a:prstGeom prst="rightArrow">
              <a:avLst>
                <a:gd name="adj1" fmla="val 32000"/>
                <a:gd name="adj2" fmla="val 112575"/>
              </a:avLst>
            </a:prstGeom>
            <a:solidFill>
              <a:srgbClr val="AB1802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5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 Light"/>
                </a:defRPr>
              </a:pPr>
              <a:endParaRPr/>
            </a:p>
          </p:txBody>
        </p:sp>
        <p:pic>
          <p:nvPicPr>
            <p:cNvPr id="168" name="Picture 167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8557760" y="9017166"/>
              <a:ext cx="5608517" cy="2328275"/>
            </a:xfrm>
            <a:prstGeom prst="rect">
              <a:avLst/>
            </a:prstGeom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</p:pic>
      </p:grpSp>
      <p:sp>
        <p:nvSpPr>
          <p:cNvPr id="169" name="Shape 169"/>
          <p:cNvSpPr/>
          <p:nvPr/>
        </p:nvSpPr>
        <p:spPr>
          <a:xfrm>
            <a:off x="8330216" y="8187421"/>
            <a:ext cx="10760825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400"/>
            </a:pPr>
            <a:r>
              <a:rPr dirty="0"/>
              <a:t>Total de </a:t>
            </a:r>
            <a:r>
              <a:rPr dirty="0" err="1"/>
              <a:t>Bonos</a:t>
            </a:r>
            <a:r>
              <a:rPr dirty="0"/>
              <a:t> </a:t>
            </a:r>
            <a:r>
              <a:rPr dirty="0" err="1"/>
              <a:t>Personales</a:t>
            </a:r>
            <a:r>
              <a:rPr dirty="0"/>
              <a:t> y </a:t>
            </a:r>
          </a:p>
          <a:p>
            <a:pPr>
              <a:defRPr sz="5400"/>
            </a:pPr>
            <a:r>
              <a:rPr dirty="0" err="1"/>
              <a:t>Bonos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 </a:t>
            </a:r>
            <a:r>
              <a:rPr dirty="0" err="1"/>
              <a:t>ayudar</a:t>
            </a:r>
            <a:r>
              <a:rPr dirty="0"/>
              <a:t> a </a:t>
            </a:r>
            <a:r>
              <a:rPr dirty="0" err="1"/>
              <a:t>tus</a:t>
            </a:r>
            <a:r>
              <a:rPr dirty="0"/>
              <a:t> </a:t>
            </a:r>
            <a:r>
              <a:rPr dirty="0" err="1"/>
              <a:t>directos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921946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6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6" name="Immunotec-mejorand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12131" y="1286553"/>
            <a:ext cx="25602569" cy="144142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21" name="Group 1321"/>
          <p:cNvGrpSpPr/>
          <p:nvPr/>
        </p:nvGrpSpPr>
        <p:grpSpPr>
          <a:xfrm>
            <a:off x="-1212132" y="-29498"/>
            <a:ext cx="25602570" cy="2178247"/>
            <a:chOff x="0" y="-1"/>
            <a:chExt cx="24714469" cy="2178245"/>
          </a:xfrm>
        </p:grpSpPr>
        <p:pic>
          <p:nvPicPr>
            <p:cNvPr id="1318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9191"/>
              <a:ext cx="24714469" cy="2159862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431800" dist="318314" dir="5520000" rotWithShape="0">
                <a:srgbClr val="000000">
                  <a:alpha val="84863"/>
                </a:srgbClr>
              </a:outerShdw>
            </a:effectLst>
          </p:spPr>
        </p:pic>
        <p:pic>
          <p:nvPicPr>
            <p:cNvPr id="1319" name="logo-filtered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1469377" y="766261"/>
              <a:ext cx="2916956" cy="1297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20" name="Shape 1320"/>
            <p:cNvSpPr/>
            <p:nvPr/>
          </p:nvSpPr>
          <p:spPr>
            <a:xfrm>
              <a:off x="7177635" y="-1"/>
              <a:ext cx="10359198" cy="21782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3800" b="0">
                  <a:solidFill>
                    <a:srgbClr val="FFFFFF"/>
                  </a:solidFill>
                  <a:effectLst>
                    <a:outerShdw blurRad="12700" dist="63500" dir="18900000" rotWithShape="0">
                      <a:srgbClr val="000000"/>
                    </a:outerShdw>
                  </a:effectLst>
                  <a:latin typeface="Big Caslon"/>
                  <a:ea typeface="Big Caslon"/>
                  <a:cs typeface="Big Caslon"/>
                  <a:sym typeface="Big Caslon"/>
                </a:defRPr>
              </a:lvl1pPr>
            </a:lstStyle>
            <a:p>
              <a:r>
                <a:t>Immunotec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141"/>
          <p:cNvGrpSpPr/>
          <p:nvPr/>
        </p:nvGrpSpPr>
        <p:grpSpPr>
          <a:xfrm>
            <a:off x="0" y="-14783"/>
            <a:ext cx="24384000" cy="2178245"/>
            <a:chOff x="0" y="0"/>
            <a:chExt cx="24714468" cy="2178243"/>
          </a:xfrm>
        </p:grpSpPr>
        <p:pic>
          <p:nvPicPr>
            <p:cNvPr id="138" name="pasted-image.pdf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0" y="9191"/>
              <a:ext cx="24714469" cy="2159862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431800" dist="318314" dir="5520000" rotWithShape="0">
                <a:srgbClr val="000000">
                  <a:alpha val="84863"/>
                </a:srgbClr>
              </a:outerShdw>
            </a:effectLst>
          </p:spPr>
        </p:pic>
        <p:pic>
          <p:nvPicPr>
            <p:cNvPr id="139" name="logo-filtered.pn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rcRect/>
            <a:stretch>
              <a:fillRect/>
            </a:stretch>
          </p:blipFill>
          <p:spPr>
            <a:xfrm>
              <a:off x="444319" y="766261"/>
              <a:ext cx="2916956" cy="1297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0" name="Shape 140"/>
            <p:cNvSpPr/>
            <p:nvPr/>
          </p:nvSpPr>
          <p:spPr>
            <a:xfrm>
              <a:off x="7177635" y="-1"/>
              <a:ext cx="10359198" cy="21782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3800" b="0">
                  <a:solidFill>
                    <a:srgbClr val="FFFFFF"/>
                  </a:solidFill>
                  <a:effectLst>
                    <a:outerShdw blurRad="12700" dist="63500" dir="18900000" rotWithShape="0">
                      <a:srgbClr val="000000"/>
                    </a:outerShdw>
                  </a:effectLst>
                  <a:latin typeface="Big Caslon"/>
                  <a:ea typeface="Big Caslon"/>
                  <a:cs typeface="Big Caslon"/>
                  <a:sym typeface="Big Caslon"/>
                </a:defRPr>
              </a:lvl1pPr>
            </a:lstStyle>
            <a:p>
              <a:r>
                <a:rPr dirty="0"/>
                <a:t>Immunotec</a:t>
              </a:r>
            </a:p>
          </p:txBody>
        </p:sp>
      </p:grpSp>
      <p:pic>
        <p:nvPicPr>
          <p:cNvPr id="10" name="4 Marcador de contenido" descr="compan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5074" y="2521054"/>
            <a:ext cx="20673390" cy="6444032"/>
          </a:xfrm>
          <a:prstGeom prst="rect">
            <a:avLst/>
          </a:prstGeom>
          <a:ln>
            <a:noFill/>
          </a:ln>
          <a:effectLst>
            <a:outerShdw blurRad="762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CuadroTexto 1"/>
          <p:cNvSpPr txBox="1"/>
          <p:nvPr/>
        </p:nvSpPr>
        <p:spPr>
          <a:xfrm>
            <a:off x="510624" y="8969635"/>
            <a:ext cx="22873251" cy="46576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85750" indent="-285750" algn="l">
              <a:buClr>
                <a:srgbClr val="0AA202"/>
              </a:buClr>
              <a:buFont typeface="Wingdings" panose="05000000000000000000" pitchFamily="2" charset="2"/>
              <a:buChar char="ü"/>
            </a:pPr>
            <a:r>
              <a:rPr lang="es-MX" sz="4000" dirty="0">
                <a:solidFill>
                  <a:srgbClr val="002060"/>
                </a:solidFill>
                <a:latin typeface="Eurostile" charset="0"/>
                <a:ea typeface="Eurostile" charset="0"/>
                <a:cs typeface="Eurostile" charset="0"/>
              </a:rPr>
              <a:t>40 años de investigación científica;</a:t>
            </a:r>
          </a:p>
          <a:p>
            <a:pPr marL="285750" indent="-285750" algn="l">
              <a:buClr>
                <a:srgbClr val="0AA202"/>
              </a:buClr>
              <a:buFont typeface="Wingdings" panose="05000000000000000000" pitchFamily="2" charset="2"/>
              <a:buChar char="ü"/>
            </a:pPr>
            <a:r>
              <a:rPr lang="es-MX" sz="4000" dirty="0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Fundada en 1996 en Canad</a:t>
            </a:r>
            <a:r>
              <a:rPr lang="en-US" sz="4000" dirty="0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á;</a:t>
            </a:r>
            <a:endParaRPr lang="es-MX" sz="4000" dirty="0">
              <a:solidFill>
                <a:srgbClr val="002060"/>
              </a:solidFill>
              <a:latin typeface="Eurostile" charset="0"/>
              <a:ea typeface="Eurostile" charset="0"/>
              <a:cs typeface="Eurostile" charset="0"/>
            </a:endParaRPr>
          </a:p>
          <a:p>
            <a:pPr marL="285750" indent="-285750" algn="l">
              <a:buClr>
                <a:srgbClr val="0AA202"/>
              </a:buClr>
              <a:buFont typeface="Wingdings" panose="05000000000000000000" pitchFamily="2" charset="2"/>
              <a:buChar char="ü"/>
            </a:pPr>
            <a:r>
              <a:rPr lang="es-MX" sz="4000" dirty="0">
                <a:solidFill>
                  <a:srgbClr val="002060"/>
                </a:solidFill>
                <a:latin typeface="Eurostile" charset="0"/>
                <a:ea typeface="Eurostile" charset="0"/>
                <a:cs typeface="Eurostile" charset="0"/>
              </a:rPr>
              <a:t>Operaciones en Canadá, USA, Reino Unido, Irlanda, Rep</a:t>
            </a:r>
            <a:r>
              <a:rPr lang="en-US" sz="4000" dirty="0" err="1">
                <a:solidFill>
                  <a:srgbClr val="002060"/>
                </a:solidFill>
                <a:latin typeface="Eurostile" charset="0"/>
                <a:ea typeface="Eurostile" charset="0"/>
                <a:cs typeface="Eurostile" charset="0"/>
              </a:rPr>
              <a:t>ú</a:t>
            </a:r>
            <a:r>
              <a:rPr lang="es-MX" sz="4000" dirty="0" err="1">
                <a:solidFill>
                  <a:srgbClr val="002060"/>
                </a:solidFill>
                <a:latin typeface="Eurostile" charset="0"/>
                <a:ea typeface="Eurostile" charset="0"/>
                <a:cs typeface="Eurostile" charset="0"/>
              </a:rPr>
              <a:t>blica</a:t>
            </a:r>
            <a:r>
              <a:rPr lang="es-MX" sz="4000" dirty="0">
                <a:solidFill>
                  <a:srgbClr val="002060"/>
                </a:solidFill>
                <a:latin typeface="Eurostile" charset="0"/>
                <a:ea typeface="Eurostile" charset="0"/>
                <a:cs typeface="Eurostile" charset="0"/>
              </a:rPr>
              <a:t> Dominicana, Puerto Rico y M</a:t>
            </a:r>
            <a:r>
              <a:rPr lang="en-US" sz="4000" dirty="0" err="1">
                <a:solidFill>
                  <a:srgbClr val="002060"/>
                </a:solidFill>
                <a:latin typeface="Eurostile" charset="0"/>
                <a:ea typeface="Eurostile" charset="0"/>
                <a:cs typeface="Eurostile" charset="0"/>
              </a:rPr>
              <a:t>é</a:t>
            </a:r>
            <a:r>
              <a:rPr lang="es-MX" sz="4000" dirty="0" err="1">
                <a:solidFill>
                  <a:srgbClr val="002060"/>
                </a:solidFill>
                <a:latin typeface="Eurostile" charset="0"/>
                <a:ea typeface="Eurostile" charset="0"/>
                <a:cs typeface="Eurostile" charset="0"/>
              </a:rPr>
              <a:t>xico</a:t>
            </a:r>
            <a:r>
              <a:rPr lang="es-MX" sz="4000" dirty="0">
                <a:solidFill>
                  <a:srgbClr val="002060"/>
                </a:solidFill>
                <a:latin typeface="Eurostile" charset="0"/>
                <a:ea typeface="Eurostile" charset="0"/>
                <a:cs typeface="Eurostile" charset="0"/>
              </a:rPr>
              <a:t>;</a:t>
            </a:r>
            <a:endParaRPr lang="es-MX" sz="4000" dirty="0">
              <a:solidFill>
                <a:srgbClr val="C00000"/>
              </a:solidFill>
              <a:latin typeface="Eurostile" charset="0"/>
              <a:ea typeface="Eurostile" charset="0"/>
              <a:cs typeface="Eurostile" charset="0"/>
            </a:endParaRPr>
          </a:p>
          <a:p>
            <a:pPr marL="285750" indent="-285750" algn="l">
              <a:buClr>
                <a:srgbClr val="0AA202"/>
              </a:buClr>
              <a:buFont typeface="Wingdings" panose="05000000000000000000" pitchFamily="2" charset="2"/>
              <a:buChar char="ü"/>
            </a:pPr>
            <a:r>
              <a:rPr lang="es-MX" sz="4000" dirty="0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Se funda para dar a conocer un descubrimiento cient</a:t>
            </a:r>
            <a:r>
              <a:rPr lang="en-US" sz="4000" dirty="0" err="1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ífico</a:t>
            </a:r>
            <a:r>
              <a:rPr lang="es-MX" sz="4000" dirty="0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 hecho en la universidad de McGill en Canad</a:t>
            </a:r>
            <a:r>
              <a:rPr lang="en-US" sz="4000" dirty="0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á </a:t>
            </a:r>
            <a:r>
              <a:rPr lang="en-US" sz="4000" dirty="0" err="1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llamado</a:t>
            </a:r>
            <a:r>
              <a:rPr lang="en-US" sz="4000" dirty="0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Immunocal</a:t>
            </a:r>
            <a:r>
              <a:rPr lang="en-US" sz="48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285750" indent="-285750" algn="l">
              <a:buClr>
                <a:srgbClr val="0AA202"/>
              </a:buClr>
              <a:buFont typeface="Wingdings" panose="05000000000000000000" pitchFamily="2" charset="2"/>
              <a:buChar char="ü"/>
            </a:pPr>
            <a:r>
              <a:rPr lang="en-US" sz="4800" dirty="0" err="1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Empresa</a:t>
            </a:r>
            <a:r>
              <a:rPr lang="en-US" sz="48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reconocida</a:t>
            </a:r>
            <a:r>
              <a:rPr lang="en-US" sz="48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a </a:t>
            </a:r>
            <a:r>
              <a:rPr lang="en-US" sz="4800" dirty="0" err="1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nivel</a:t>
            </a:r>
            <a:r>
              <a:rPr lang="en-US" sz="48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mundial</a:t>
            </a:r>
            <a:r>
              <a:rPr lang="en-US" sz="48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por</a:t>
            </a:r>
            <a:r>
              <a:rPr lang="en-US" sz="48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sus</a:t>
            </a:r>
            <a:r>
              <a:rPr lang="en-US" sz="48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investigaciones</a:t>
            </a:r>
            <a:r>
              <a:rPr lang="en-US" sz="48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en</a:t>
            </a:r>
            <a:r>
              <a:rPr lang="en-US" sz="48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el Sistema Immune</a:t>
            </a:r>
            <a:endParaRPr lang="es-MX" sz="4800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59845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141"/>
          <p:cNvGrpSpPr/>
          <p:nvPr/>
        </p:nvGrpSpPr>
        <p:grpSpPr>
          <a:xfrm>
            <a:off x="0" y="-38785"/>
            <a:ext cx="24384000" cy="2226250"/>
            <a:chOff x="0" y="-24002"/>
            <a:chExt cx="24714469" cy="2226248"/>
          </a:xfrm>
        </p:grpSpPr>
        <p:pic>
          <p:nvPicPr>
            <p:cNvPr id="138" name="pasted-image.pdf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0" y="9191"/>
              <a:ext cx="24714469" cy="2159862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431800" dist="318314" dir="5520000" rotWithShape="0">
                <a:srgbClr val="000000">
                  <a:alpha val="84863"/>
                </a:srgbClr>
              </a:outerShdw>
            </a:effectLst>
          </p:spPr>
        </p:pic>
        <p:pic>
          <p:nvPicPr>
            <p:cNvPr id="139" name="logo-filtered.pn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rcRect/>
            <a:stretch>
              <a:fillRect/>
            </a:stretch>
          </p:blipFill>
          <p:spPr>
            <a:xfrm>
              <a:off x="444319" y="766261"/>
              <a:ext cx="2916956" cy="1297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0" name="Shape 140"/>
            <p:cNvSpPr/>
            <p:nvPr/>
          </p:nvSpPr>
          <p:spPr>
            <a:xfrm>
              <a:off x="4816748" y="-24002"/>
              <a:ext cx="16379686" cy="2226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3800" b="0">
                  <a:solidFill>
                    <a:srgbClr val="FFFFFF"/>
                  </a:solidFill>
                  <a:effectLst>
                    <a:outerShdw blurRad="12700" dist="63500" dir="18900000" rotWithShape="0">
                      <a:srgbClr val="000000"/>
                    </a:outerShdw>
                  </a:effectLst>
                  <a:latin typeface="Big Caslon"/>
                  <a:ea typeface="Big Caslon"/>
                  <a:cs typeface="Big Caslon"/>
                  <a:sym typeface="Big Caslon"/>
                </a:defRPr>
              </a:lvl1pPr>
            </a:lstStyle>
            <a:p>
              <a:r>
                <a:rPr lang="en-US" dirty="0"/>
                <a:t>El </a:t>
              </a:r>
              <a:r>
                <a:rPr lang="en-US" sz="10900" dirty="0" err="1"/>
                <a:t>poder</a:t>
              </a:r>
              <a:r>
                <a:rPr lang="en-US" dirty="0"/>
                <a:t> del </a:t>
              </a:r>
              <a:r>
                <a:rPr lang="en-US" dirty="0" err="1"/>
                <a:t>Glutatión</a:t>
              </a:r>
              <a:endParaRPr dirty="0"/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1616200" y="4286961"/>
            <a:ext cx="15067722" cy="20723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hangingPunct="1"/>
            <a:r>
              <a:rPr lang="es-ES" sz="4800" u="sng" dirty="0">
                <a:solidFill>
                  <a:srgbClr val="002060"/>
                </a:solidFill>
                <a:latin typeface="Eurostile" charset="0"/>
                <a:ea typeface="Eurostile" charset="0"/>
                <a:cs typeface="Eurostile" charset="0"/>
              </a:rPr>
              <a:t>Desintoxica nuestro cuerpo.</a:t>
            </a:r>
          </a:p>
          <a:p>
            <a:pPr algn="l" hangingPunct="1"/>
            <a:r>
              <a:rPr lang="es-ES" sz="4000" dirty="0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Elimina </a:t>
            </a:r>
            <a:r>
              <a:rPr lang="es-ES" sz="4000" dirty="0" err="1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quimicos</a:t>
            </a:r>
            <a:r>
              <a:rPr lang="es-ES" sz="4000" dirty="0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, pesticidas, </a:t>
            </a:r>
          </a:p>
          <a:p>
            <a:pPr algn="l" hangingPunct="1"/>
            <a:r>
              <a:rPr lang="es-ES" sz="4000" dirty="0" err="1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Carcin</a:t>
            </a:r>
            <a:r>
              <a:rPr lang="en-US" sz="4000" dirty="0" err="1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ógenos</a:t>
            </a:r>
            <a:r>
              <a:rPr lang="en-US" sz="4000" dirty="0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, </a:t>
            </a:r>
            <a:r>
              <a:rPr lang="en-US" sz="4000" dirty="0" err="1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metales</a:t>
            </a:r>
            <a:r>
              <a:rPr lang="en-US" sz="4000" dirty="0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pesados</a:t>
            </a:r>
            <a:r>
              <a:rPr lang="en-US" sz="4000" dirty="0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,</a:t>
            </a:r>
            <a:r>
              <a:rPr lang="es-ES" sz="4000" dirty="0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 </a:t>
            </a:r>
            <a:r>
              <a:rPr lang="es-ES" sz="3600" dirty="0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Etc.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616200" y="7184060"/>
            <a:ext cx="13372007" cy="15975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buClrTx/>
              <a:buFontTx/>
              <a:buNone/>
              <a:defRPr/>
            </a:pPr>
            <a:r>
              <a:rPr lang="en-US" sz="4800" b="1" u="sng" dirty="0" err="1">
                <a:solidFill>
                  <a:srgbClr val="002060"/>
                </a:solidFill>
                <a:latin typeface="Eurostile" charset="0"/>
                <a:ea typeface="Eurostile" charset="0"/>
                <a:cs typeface="Eurostile" charset="0"/>
              </a:rPr>
              <a:t>Optimiza</a:t>
            </a:r>
            <a:r>
              <a:rPr lang="en-US" sz="4800" b="1" u="sng" dirty="0">
                <a:solidFill>
                  <a:srgbClr val="002060"/>
                </a:solidFill>
                <a:latin typeface="Eurostile" charset="0"/>
                <a:ea typeface="Eurostile" charset="0"/>
                <a:cs typeface="Eurostile" charset="0"/>
              </a:rPr>
              <a:t> la </a:t>
            </a:r>
            <a:r>
              <a:rPr lang="en-US" sz="4800" b="1" u="sng" dirty="0" err="1">
                <a:solidFill>
                  <a:srgbClr val="002060"/>
                </a:solidFill>
                <a:latin typeface="Eurostile" charset="0"/>
                <a:ea typeface="Eurostile" charset="0"/>
                <a:cs typeface="Eurostile" charset="0"/>
              </a:rPr>
              <a:t>función</a:t>
            </a:r>
            <a:r>
              <a:rPr lang="en-US" sz="4800" b="1" u="sng" dirty="0">
                <a:solidFill>
                  <a:srgbClr val="002060"/>
                </a:solidFill>
                <a:latin typeface="Eurostile" charset="0"/>
                <a:ea typeface="Eurostile" charset="0"/>
                <a:cs typeface="Eurostile" charset="0"/>
              </a:rPr>
              <a:t> del </a:t>
            </a:r>
            <a:r>
              <a:rPr lang="en-US" sz="4800" b="1" u="sng" dirty="0" err="1">
                <a:solidFill>
                  <a:srgbClr val="002060"/>
                </a:solidFill>
                <a:latin typeface="Eurostile" charset="0"/>
                <a:ea typeface="Eurostile" charset="0"/>
                <a:cs typeface="Eurostile" charset="0"/>
              </a:rPr>
              <a:t>sistema</a:t>
            </a:r>
            <a:r>
              <a:rPr lang="en-US" sz="4800" b="1" u="sng" dirty="0">
                <a:solidFill>
                  <a:srgbClr val="002060"/>
                </a:solidFill>
                <a:latin typeface="Eurostile" charset="0"/>
                <a:ea typeface="Eurostile" charset="0"/>
                <a:cs typeface="Eurostile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Eurostile" charset="0"/>
                <a:ea typeface="Eurostile" charset="0"/>
                <a:cs typeface="Eurostile" charset="0"/>
              </a:rPr>
              <a:t>inmunológico</a:t>
            </a:r>
            <a:r>
              <a:rPr lang="en-US" sz="4800" b="1" dirty="0">
                <a:solidFill>
                  <a:srgbClr val="002060"/>
                </a:solidFill>
                <a:latin typeface="Eurostile" charset="0"/>
                <a:ea typeface="Eurostile" charset="0"/>
                <a:cs typeface="Eurostile" charset="0"/>
              </a:rPr>
              <a:t>.</a:t>
            </a:r>
          </a:p>
          <a:p>
            <a:pPr algn="l">
              <a:buClrTx/>
              <a:buFontTx/>
              <a:buNone/>
              <a:defRPr/>
            </a:pPr>
            <a:r>
              <a:rPr lang="en-US" sz="4000" b="1" dirty="0" err="1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Participa</a:t>
            </a:r>
            <a:r>
              <a:rPr lang="en-US" sz="4000" b="1" dirty="0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 en la </a:t>
            </a:r>
            <a:r>
              <a:rPr lang="en-US" sz="4000" b="1" dirty="0" err="1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producción</a:t>
            </a:r>
            <a:r>
              <a:rPr lang="en-US" sz="4000" b="1" dirty="0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 de </a:t>
            </a:r>
            <a:r>
              <a:rPr lang="en-US" sz="4000" b="1" dirty="0" err="1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Linfocitos</a:t>
            </a:r>
            <a:r>
              <a:rPr lang="en-US" sz="4000" b="1" dirty="0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 T,</a:t>
            </a:r>
          </a:p>
          <a:p>
            <a:pPr algn="l">
              <a:buClrTx/>
              <a:buFontTx/>
              <a:buNone/>
              <a:defRPr/>
            </a:pPr>
            <a:r>
              <a:rPr lang="en-US" sz="4000" b="1" dirty="0" err="1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Celulas</a:t>
            </a:r>
            <a:r>
              <a:rPr lang="en-US" sz="4000" b="1" dirty="0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 NK, </a:t>
            </a:r>
            <a:r>
              <a:rPr lang="en-US" sz="4000" dirty="0" err="1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regulando</a:t>
            </a:r>
            <a:r>
              <a:rPr lang="en-US" sz="4000" dirty="0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 el </a:t>
            </a:r>
            <a:r>
              <a:rPr lang="en-US" sz="4000" dirty="0" err="1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sistema</a:t>
            </a:r>
            <a:r>
              <a:rPr lang="en-US" sz="4000" dirty="0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 de </a:t>
            </a:r>
            <a:r>
              <a:rPr lang="en-US" sz="4000" dirty="0" err="1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defensa</a:t>
            </a:r>
            <a:r>
              <a:rPr lang="en-US" sz="3600" b="1" dirty="0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.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349" y="3578080"/>
            <a:ext cx="7911548" cy="771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4630400" y="11495078"/>
            <a:ext cx="8070574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320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American Typewriter" charset="0"/>
                <a:ea typeface="American Typewriter" charset="0"/>
                <a:cs typeface="American Typewriter" charset="0"/>
                <a:sym typeface="Arial Narrow"/>
              </a:rPr>
              <a:t>Niveles bajos de GLUTATI</a:t>
            </a:r>
            <a:r>
              <a:rPr kumimoji="0" lang="en-US" sz="320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American Typewriter" charset="0"/>
                <a:ea typeface="American Typewriter" charset="0"/>
                <a:cs typeface="American Typewriter" charset="0"/>
                <a:sym typeface="Arial Narrow"/>
              </a:rPr>
              <a:t>ÓN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rgbClr val="002060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ENFERMEDAD</a:t>
            </a:r>
            <a:endParaRPr kumimoji="0" lang="es-ES_tradnl" sz="320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American Typewriter" charset="0"/>
              <a:ea typeface="American Typewriter" charset="0"/>
              <a:cs typeface="American Typewriter" charset="0"/>
              <a:sym typeface="Arial Narrow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616200" y="9993545"/>
            <a:ext cx="12696149" cy="26879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defRPr/>
            </a:pPr>
            <a:r>
              <a:rPr lang="en-US" sz="4800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Eurostile" charset="0"/>
                <a:ea typeface="Eurostile" charset="0"/>
                <a:cs typeface="Eurostile" charset="0"/>
              </a:rPr>
              <a:t>A</a:t>
            </a:r>
            <a:r>
              <a:rPr lang="en-US" sz="4800" u="sng" dirty="0" err="1">
                <a:solidFill>
                  <a:srgbClr val="002060"/>
                </a:solidFill>
                <a:latin typeface="Eurostile" charset="0"/>
                <a:ea typeface="Eurostile" charset="0"/>
                <a:cs typeface="Eurostile" charset="0"/>
              </a:rPr>
              <a:t>ntioxidante</a:t>
            </a:r>
            <a:r>
              <a:rPr lang="en-US" sz="4800" u="sng" dirty="0">
                <a:solidFill>
                  <a:srgbClr val="002060"/>
                </a:solidFill>
                <a:latin typeface="Eurostile" charset="0"/>
                <a:ea typeface="Eurostile" charset="0"/>
                <a:cs typeface="Eurostile" charset="0"/>
              </a:rPr>
              <a:t> maestro.</a:t>
            </a:r>
            <a:endParaRPr lang="en-US" sz="4800" u="sng" dirty="0">
              <a:solidFill>
                <a:srgbClr val="C00000"/>
              </a:solidFill>
              <a:latin typeface="Eurostile" charset="0"/>
              <a:ea typeface="Eurostile" charset="0"/>
              <a:cs typeface="Eurostile" charset="0"/>
            </a:endParaRPr>
          </a:p>
          <a:p>
            <a:pPr algn="l">
              <a:defRPr/>
            </a:pPr>
            <a:r>
              <a:rPr lang="en-US" sz="4000" dirty="0" err="1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Evita</a:t>
            </a:r>
            <a:r>
              <a:rPr lang="en-US" sz="4000" dirty="0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 el </a:t>
            </a:r>
            <a:r>
              <a:rPr lang="en-US" sz="4000" dirty="0" err="1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envejecimiento</a:t>
            </a:r>
            <a:r>
              <a:rPr lang="en-US" sz="4000" dirty="0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acelerado</a:t>
            </a:r>
            <a:r>
              <a:rPr lang="en-US" sz="4000" dirty="0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por</a:t>
            </a:r>
            <a:r>
              <a:rPr lang="en-US" sz="4000" dirty="0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 el </a:t>
            </a:r>
            <a:r>
              <a:rPr lang="en-US" sz="4000" dirty="0" err="1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efecto</a:t>
            </a:r>
            <a:r>
              <a:rPr lang="en-US" sz="4000" dirty="0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 de los </a:t>
            </a:r>
            <a:r>
              <a:rPr lang="en-US" sz="4000" dirty="0" err="1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radicales</a:t>
            </a:r>
            <a:r>
              <a:rPr lang="en-US" sz="4000" dirty="0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libres</a:t>
            </a:r>
            <a:r>
              <a:rPr lang="en-US" sz="4000" dirty="0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, </a:t>
            </a:r>
            <a:r>
              <a:rPr lang="en-US" sz="4000" dirty="0" err="1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apoya</a:t>
            </a:r>
            <a:r>
              <a:rPr lang="en-US" sz="4000" dirty="0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 a los </a:t>
            </a:r>
            <a:r>
              <a:rPr lang="en-US" sz="4000" dirty="0" err="1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demás</a:t>
            </a:r>
            <a:r>
              <a:rPr lang="en-US" sz="4000" dirty="0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antioxidantes</a:t>
            </a:r>
            <a:r>
              <a:rPr lang="en-US" sz="4000" dirty="0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 en </a:t>
            </a:r>
            <a:r>
              <a:rPr lang="en-US" sz="4000" dirty="0" err="1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su</a:t>
            </a:r>
            <a:r>
              <a:rPr lang="en-US" sz="4000" dirty="0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función</a:t>
            </a:r>
            <a:r>
              <a:rPr lang="en-US" sz="4000" dirty="0">
                <a:solidFill>
                  <a:srgbClr val="C00000"/>
                </a:solidFill>
                <a:latin typeface="Eurostile" charset="0"/>
                <a:ea typeface="Eurostile" charset="0"/>
                <a:cs typeface="Eurostile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92328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4991100" y="4692695"/>
            <a:ext cx="15697200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>
              <a:spcBef>
                <a:spcPts val="1200"/>
              </a:spcBef>
              <a:buClr>
                <a:srgbClr val="000000"/>
              </a:buClr>
              <a:buSzPct val="100000"/>
            </a:pPr>
            <a:r>
              <a:rPr lang="en-US" sz="5600"/>
              <a:t>      Cisteina, Acido Glutamico y Glicina</a:t>
            </a:r>
          </a:p>
          <a:p>
            <a:pPr eaLnBrk="0">
              <a:spcBef>
                <a:spcPts val="1200"/>
              </a:spcBef>
              <a:buClr>
                <a:srgbClr val="000000"/>
              </a:buClr>
              <a:buSzPct val="100000"/>
            </a:pPr>
            <a:endParaRPr lang="en-US" sz="5600"/>
          </a:p>
          <a:p>
            <a:pPr eaLnBrk="0">
              <a:spcBef>
                <a:spcPts val="1200"/>
              </a:spcBef>
              <a:buClr>
                <a:srgbClr val="000000"/>
              </a:buClr>
              <a:buSzPct val="100000"/>
            </a:pPr>
            <a:endParaRPr lang="en-US" sz="560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65251" y="6715168"/>
            <a:ext cx="6623050" cy="5981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4127500" y="2530518"/>
            <a:ext cx="17208500" cy="206646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80000" tIns="93600" rIns="180000" bIns="93600">
            <a:spAutoFit/>
          </a:bodyPr>
          <a:lstStyle/>
          <a:p>
            <a:pPr defTabSz="898526" eaLnBrk="0">
              <a:spcBef>
                <a:spcPts val="1200"/>
              </a:spcBef>
              <a:buClr>
                <a:srgbClr val="000000"/>
              </a:buClr>
              <a:buSzPct val="100000"/>
              <a:tabLst>
                <a:tab pos="0" algn="l"/>
                <a:tab pos="895350" algn="l"/>
                <a:tab pos="1793876" algn="l"/>
                <a:tab pos="2692400" algn="l"/>
                <a:tab pos="3590926" algn="l"/>
                <a:tab pos="4489450" algn="l"/>
                <a:tab pos="5387976" algn="l"/>
                <a:tab pos="6286500" algn="l"/>
                <a:tab pos="7185026" algn="l"/>
                <a:tab pos="8083550" algn="l"/>
                <a:tab pos="8982076" algn="l"/>
                <a:tab pos="9880600" algn="l"/>
                <a:tab pos="10779126" algn="l"/>
                <a:tab pos="11677650" algn="l"/>
                <a:tab pos="12576176" algn="l"/>
                <a:tab pos="13474700" algn="l"/>
                <a:tab pos="14373226" algn="l"/>
                <a:tab pos="15271750" algn="l"/>
                <a:tab pos="16170276" algn="l"/>
                <a:tab pos="17068800" algn="l"/>
                <a:tab pos="17967326" algn="l"/>
              </a:tabLst>
            </a:pPr>
            <a:r>
              <a:rPr lang="en-US" sz="5600" dirty="0">
                <a:solidFill>
                  <a:srgbClr val="004586"/>
                </a:solidFill>
              </a:rPr>
              <a:t>Para </a:t>
            </a:r>
            <a:r>
              <a:rPr lang="en-US" sz="5600" dirty="0" err="1">
                <a:solidFill>
                  <a:srgbClr val="004586"/>
                </a:solidFill>
              </a:rPr>
              <a:t>producir</a:t>
            </a:r>
            <a:r>
              <a:rPr lang="en-US" sz="5600" dirty="0">
                <a:solidFill>
                  <a:srgbClr val="004586"/>
                </a:solidFill>
              </a:rPr>
              <a:t> el </a:t>
            </a:r>
            <a:r>
              <a:rPr lang="en-US" sz="5600" dirty="0" err="1">
                <a:solidFill>
                  <a:srgbClr val="004586"/>
                </a:solidFill>
              </a:rPr>
              <a:t>glutation</a:t>
            </a:r>
            <a:r>
              <a:rPr lang="en-US" sz="5600" dirty="0">
                <a:solidFill>
                  <a:srgbClr val="004586"/>
                </a:solidFill>
              </a:rPr>
              <a:t> se </a:t>
            </a:r>
            <a:r>
              <a:rPr lang="en-US" sz="5600" dirty="0" err="1">
                <a:solidFill>
                  <a:srgbClr val="004586"/>
                </a:solidFill>
              </a:rPr>
              <a:t>requieren</a:t>
            </a:r>
            <a:r>
              <a:rPr lang="en-US" sz="5600" dirty="0">
                <a:solidFill>
                  <a:srgbClr val="004586"/>
                </a:solidFill>
              </a:rPr>
              <a:t> de </a:t>
            </a:r>
            <a:r>
              <a:rPr lang="en-US" sz="5600" dirty="0" err="1">
                <a:solidFill>
                  <a:srgbClr val="004586"/>
                </a:solidFill>
              </a:rPr>
              <a:t>tres</a:t>
            </a:r>
            <a:endParaRPr lang="en-US" sz="5600" dirty="0">
              <a:solidFill>
                <a:srgbClr val="004586"/>
              </a:solidFill>
            </a:endParaRPr>
          </a:p>
          <a:p>
            <a:pPr defTabSz="898526" eaLnBrk="0">
              <a:spcBef>
                <a:spcPts val="1200"/>
              </a:spcBef>
              <a:buClr>
                <a:srgbClr val="000000"/>
              </a:buClr>
              <a:buSzPct val="100000"/>
              <a:tabLst>
                <a:tab pos="0" algn="l"/>
                <a:tab pos="895350" algn="l"/>
                <a:tab pos="1793876" algn="l"/>
                <a:tab pos="2692400" algn="l"/>
                <a:tab pos="3590926" algn="l"/>
                <a:tab pos="4489450" algn="l"/>
                <a:tab pos="5387976" algn="l"/>
                <a:tab pos="6286500" algn="l"/>
                <a:tab pos="7185026" algn="l"/>
                <a:tab pos="8083550" algn="l"/>
                <a:tab pos="8982076" algn="l"/>
                <a:tab pos="9880600" algn="l"/>
                <a:tab pos="10779126" algn="l"/>
                <a:tab pos="11677650" algn="l"/>
                <a:tab pos="12576176" algn="l"/>
                <a:tab pos="13474700" algn="l"/>
                <a:tab pos="14373226" algn="l"/>
                <a:tab pos="15271750" algn="l"/>
                <a:tab pos="16170276" algn="l"/>
                <a:tab pos="17068800" algn="l"/>
                <a:tab pos="17967326" algn="l"/>
              </a:tabLst>
            </a:pPr>
            <a:r>
              <a:rPr lang="en-US" sz="5600" dirty="0">
                <a:solidFill>
                  <a:srgbClr val="004586"/>
                </a:solidFill>
              </a:rPr>
              <a:t>                   </a:t>
            </a:r>
            <a:r>
              <a:rPr lang="en-US" sz="5600" dirty="0" err="1">
                <a:solidFill>
                  <a:srgbClr val="004586"/>
                </a:solidFill>
              </a:rPr>
              <a:t>aminoacidos</a:t>
            </a:r>
            <a:r>
              <a:rPr lang="en-US" sz="5600" dirty="0">
                <a:solidFill>
                  <a:srgbClr val="004586"/>
                </a:solidFill>
              </a:rPr>
              <a:t> </a:t>
            </a:r>
            <a:r>
              <a:rPr lang="en-US" sz="5600" dirty="0" err="1">
                <a:solidFill>
                  <a:srgbClr val="004586"/>
                </a:solidFill>
              </a:rPr>
              <a:t>esenciales</a:t>
            </a:r>
            <a:r>
              <a:rPr lang="en-US" sz="5600" dirty="0">
                <a:solidFill>
                  <a:srgbClr val="004586"/>
                </a:solidFill>
              </a:rPr>
              <a:t> </a:t>
            </a:r>
            <a:endParaRPr lang="es-MX" sz="5600" dirty="0">
              <a:solidFill>
                <a:srgbClr val="004586"/>
              </a:solidFill>
              <a:cs typeface="Arial" charset="0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3984627" y="7283494"/>
            <a:ext cx="10366374" cy="381771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80000" tIns="93600" rIns="180000" bIns="93600">
            <a:spAutoFit/>
          </a:bodyPr>
          <a:lstStyle/>
          <a:p>
            <a:pPr defTabSz="898526">
              <a:lnSpc>
                <a:spcPct val="90000"/>
              </a:lnSpc>
              <a:spcBef>
                <a:spcPts val="1000"/>
              </a:spcBef>
              <a:spcAft>
                <a:spcPts val="1750"/>
              </a:spcAft>
              <a:buClr>
                <a:srgbClr val="333399"/>
              </a:buClr>
              <a:buSzPct val="100000"/>
              <a:buFont typeface="Wingdings" pitchFamily="2" charset="2"/>
              <a:buChar char=""/>
              <a:tabLst>
                <a:tab pos="0" algn="l"/>
                <a:tab pos="895350" algn="l"/>
                <a:tab pos="1793876" algn="l"/>
                <a:tab pos="2692400" algn="l"/>
                <a:tab pos="3590926" algn="l"/>
                <a:tab pos="4489450" algn="l"/>
                <a:tab pos="5387976" algn="l"/>
                <a:tab pos="6286500" algn="l"/>
                <a:tab pos="7185026" algn="l"/>
                <a:tab pos="8083550" algn="l"/>
                <a:tab pos="8982076" algn="l"/>
                <a:tab pos="9880600" algn="l"/>
                <a:tab pos="10779126" algn="l"/>
                <a:tab pos="11677650" algn="l"/>
                <a:tab pos="12576176" algn="l"/>
                <a:tab pos="13474700" algn="l"/>
                <a:tab pos="14373226" algn="l"/>
                <a:tab pos="15271750" algn="l"/>
                <a:tab pos="16170276" algn="l"/>
                <a:tab pos="17068800" algn="l"/>
                <a:tab pos="17967326" algn="l"/>
              </a:tabLst>
            </a:pPr>
            <a:r>
              <a:rPr lang="en-US" sz="4800"/>
              <a:t>El acido glutamico y la glicina se consumen facilmente en nuestros alimentos, pero la Cisteina es mas escasa.</a:t>
            </a:r>
          </a:p>
          <a:p>
            <a:pPr defTabSz="898526">
              <a:buSzPct val="100000"/>
              <a:tabLst>
                <a:tab pos="0" algn="l"/>
                <a:tab pos="895350" algn="l"/>
                <a:tab pos="1793876" algn="l"/>
                <a:tab pos="2692400" algn="l"/>
                <a:tab pos="3590926" algn="l"/>
                <a:tab pos="4489450" algn="l"/>
                <a:tab pos="5387976" algn="l"/>
                <a:tab pos="6286500" algn="l"/>
                <a:tab pos="7185026" algn="l"/>
                <a:tab pos="8083550" algn="l"/>
                <a:tab pos="8982076" algn="l"/>
                <a:tab pos="9880600" algn="l"/>
                <a:tab pos="10779126" algn="l"/>
                <a:tab pos="11677650" algn="l"/>
                <a:tab pos="12576176" algn="l"/>
                <a:tab pos="13474700" algn="l"/>
                <a:tab pos="14373226" algn="l"/>
                <a:tab pos="15271750" algn="l"/>
                <a:tab pos="16170276" algn="l"/>
                <a:tab pos="17068800" algn="l"/>
                <a:tab pos="17967326" algn="l"/>
              </a:tabLst>
            </a:pPr>
            <a:endParaRPr lang="es-MX" sz="4800">
              <a:solidFill>
                <a:srgbClr val="004586"/>
              </a:solidFill>
              <a:cs typeface="Arial" charset="0"/>
            </a:endParaRPr>
          </a:p>
        </p:txBody>
      </p:sp>
      <p:pic>
        <p:nvPicPr>
          <p:cNvPr id="215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8677" y="11033168"/>
            <a:ext cx="4752974" cy="21113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12" name="Group 141"/>
          <p:cNvGrpSpPr/>
          <p:nvPr/>
        </p:nvGrpSpPr>
        <p:grpSpPr>
          <a:xfrm>
            <a:off x="0" y="-348492"/>
            <a:ext cx="24384000" cy="2159864"/>
            <a:chOff x="0" y="9191"/>
            <a:chExt cx="24714469" cy="2159862"/>
          </a:xfrm>
        </p:grpSpPr>
        <p:pic>
          <p:nvPicPr>
            <p:cNvPr id="13" name="pasted-image.pdf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0" y="9191"/>
              <a:ext cx="24714469" cy="2159862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431800" dist="318314" dir="5520000" rotWithShape="0">
                <a:srgbClr val="000000">
                  <a:alpha val="84863"/>
                </a:srgbClr>
              </a:outerShdw>
            </a:effectLst>
          </p:spPr>
        </p:pic>
        <p:pic>
          <p:nvPicPr>
            <p:cNvPr id="14" name="logo-filtered.png"/>
            <p:cNvPicPr>
              <a:picLocks noChangeAspect="1"/>
            </p:cNvPicPr>
            <p:nvPr/>
          </p:nvPicPr>
          <p:blipFill>
            <a:blip r:embed="rId5" cstate="print">
              <a:extLst/>
            </a:blip>
            <a:srcRect/>
            <a:stretch>
              <a:fillRect/>
            </a:stretch>
          </p:blipFill>
          <p:spPr>
            <a:xfrm>
              <a:off x="444319" y="766261"/>
              <a:ext cx="2916956" cy="1297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68563262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2"/>
          <p:cNvSpPr txBox="1"/>
          <p:nvPr/>
        </p:nvSpPr>
        <p:spPr>
          <a:xfrm>
            <a:off x="554182" y="12305591"/>
            <a:ext cx="2314070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buClr>
                <a:srgbClr val="0AA202"/>
              </a:buClr>
            </a:pPr>
            <a:r>
              <a:rPr lang="es-MX" sz="7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Immunocal</a:t>
            </a:r>
            <a:r>
              <a:rPr lang="es-MX" sz="4800" dirty="0">
                <a:solidFill>
                  <a:schemeClr val="tx1"/>
                </a:solidFill>
                <a:latin typeface="Eurostile" charset="0"/>
                <a:ea typeface="Eurostile" charset="0"/>
                <a:cs typeface="Eurostile" charset="0"/>
              </a:rPr>
              <a:t> es una super proteina de alto valor biologico que eleva los niveles de  GLUTATION.</a:t>
            </a:r>
          </a:p>
        </p:txBody>
      </p:sp>
      <p:grpSp>
        <p:nvGrpSpPr>
          <p:cNvPr id="6" name="Group 141">
            <a:extLst>
              <a:ext uri="{FF2B5EF4-FFF2-40B4-BE49-F238E27FC236}">
                <a16:creationId xmlns:a16="http://schemas.microsoft.com/office/drawing/2014/main" id="{7D6C616A-78B1-4599-93B9-22871EC57E56}"/>
              </a:ext>
            </a:extLst>
          </p:cNvPr>
          <p:cNvGrpSpPr/>
          <p:nvPr/>
        </p:nvGrpSpPr>
        <p:grpSpPr>
          <a:xfrm>
            <a:off x="0" y="-348492"/>
            <a:ext cx="24384000" cy="2159864"/>
            <a:chOff x="0" y="9191"/>
            <a:chExt cx="24714469" cy="2159862"/>
          </a:xfrm>
        </p:grpSpPr>
        <p:pic>
          <p:nvPicPr>
            <p:cNvPr id="7" name="pasted-image.pdf">
              <a:extLst>
                <a:ext uri="{FF2B5EF4-FFF2-40B4-BE49-F238E27FC236}">
                  <a16:creationId xmlns:a16="http://schemas.microsoft.com/office/drawing/2014/main" id="{170939A4-EA9F-443E-8628-CB857929E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9191"/>
              <a:ext cx="24714469" cy="2159862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431800" dist="318314" dir="5520000" rotWithShape="0">
                <a:srgbClr val="000000">
                  <a:alpha val="84863"/>
                </a:srgbClr>
              </a:outerShdw>
            </a:effectLst>
          </p:spPr>
        </p:pic>
        <p:pic>
          <p:nvPicPr>
            <p:cNvPr id="8" name="logo-filtered.png">
              <a:extLst>
                <a:ext uri="{FF2B5EF4-FFF2-40B4-BE49-F238E27FC236}">
                  <a16:creationId xmlns:a16="http://schemas.microsoft.com/office/drawing/2014/main" id="{4A5F98A5-0509-4387-8F9C-21C4591D6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>
            <a:xfrm>
              <a:off x="444319" y="766261"/>
              <a:ext cx="2916956" cy="1297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" name="Imagen 3" descr="Imagen que contiene tarjeta de presentación&#10;&#10;Descripción generada con confianza alta">
            <a:extLst>
              <a:ext uri="{FF2B5EF4-FFF2-40B4-BE49-F238E27FC236}">
                <a16:creationId xmlns:a16="http://schemas.microsoft.com/office/drawing/2014/main" id="{596D05FE-66DF-40B2-89C0-60EE576BD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07" y="2309019"/>
            <a:ext cx="21562867" cy="988298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C5B99AD-2957-43C4-86A4-2AAFC994639D}"/>
              </a:ext>
            </a:extLst>
          </p:cNvPr>
          <p:cNvSpPr txBox="1"/>
          <p:nvPr/>
        </p:nvSpPr>
        <p:spPr>
          <a:xfrm>
            <a:off x="5600699" y="10084792"/>
            <a:ext cx="12773025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ea typeface="Arial Narrow"/>
                <a:cs typeface="Arial Narrow"/>
                <a:sym typeface="Arial Narrow"/>
              </a:rPr>
              <a:t>EL COMPLEMENTO ALIMENTICIO MAS IMPORTANTE QUE CONSUMIRA EN SU VIDA</a:t>
            </a:r>
          </a:p>
        </p:txBody>
      </p:sp>
    </p:spTree>
    <p:extLst>
      <p:ext uri="{BB962C8B-B14F-4D97-AF65-F5344CB8AC3E}">
        <p14:creationId xmlns:p14="http://schemas.microsoft.com/office/powerpoint/2010/main" val="396051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3286100"/>
            <a:ext cx="8778806" cy="539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3"/>
          <p:cNvSpPr>
            <a:spLocks/>
          </p:cNvSpPr>
          <p:nvPr/>
        </p:nvSpPr>
        <p:spPr bwMode="auto">
          <a:xfrm>
            <a:off x="3048000" y="2072611"/>
            <a:ext cx="182880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indent="480060" defTabSz="1828800" hangingPunct="1"/>
            <a:r>
              <a:rPr lang="en-US" sz="6400" kern="1200" dirty="0" err="1">
                <a:solidFill>
                  <a:srgbClr val="002060"/>
                </a:solidFill>
                <a:latin typeface="Georgia" pitchFamily="18" charset="0"/>
                <a:ea typeface="MS PGothic" charset="0"/>
                <a:cs typeface="MS PGothic" charset="0"/>
                <a:sym typeface="Helvetica Neue Light" charset="0"/>
              </a:rPr>
              <a:t>Respaldo</a:t>
            </a:r>
            <a:r>
              <a:rPr lang="en-US" sz="6400" kern="1200" dirty="0">
                <a:solidFill>
                  <a:srgbClr val="002060"/>
                </a:solidFill>
                <a:latin typeface="Georgia" pitchFamily="18" charset="0"/>
                <a:ea typeface="MS PGothic" charset="0"/>
                <a:cs typeface="MS PGothic" charset="0"/>
                <a:sym typeface="Helvetica Neue Light" charset="0"/>
              </a:rPr>
              <a:t> </a:t>
            </a:r>
            <a:r>
              <a:rPr lang="en-US" sz="6400" kern="1200" dirty="0" err="1">
                <a:solidFill>
                  <a:srgbClr val="002060"/>
                </a:solidFill>
                <a:latin typeface="Georgia" pitchFamily="18" charset="0"/>
                <a:ea typeface="MS PGothic" charset="0"/>
                <a:cs typeface="MS PGothic" charset="0"/>
                <a:sym typeface="Helvetica Neue Light" charset="0"/>
              </a:rPr>
              <a:t>Científico</a:t>
            </a:r>
            <a:r>
              <a:rPr lang="en-US" sz="6400" kern="1200" dirty="0">
                <a:solidFill>
                  <a:srgbClr val="002060"/>
                </a:solidFill>
                <a:latin typeface="Georgia" pitchFamily="18" charset="0"/>
                <a:ea typeface="MS PGothic" charset="0"/>
                <a:cs typeface="MS PGothic" charset="0"/>
                <a:sym typeface="Helvetica Neue Light" charset="0"/>
              </a:rPr>
              <a:t> </a:t>
            </a:r>
            <a:r>
              <a:rPr lang="en-US" sz="6400" kern="1200" dirty="0" err="1">
                <a:solidFill>
                  <a:srgbClr val="002060"/>
                </a:solidFill>
                <a:latin typeface="Georgia" pitchFamily="18" charset="0"/>
                <a:ea typeface="MS PGothic" charset="0"/>
                <a:cs typeface="MS PGothic" charset="0"/>
                <a:sym typeface="Helvetica Neue Light" charset="0"/>
              </a:rPr>
              <a:t>Internacional</a:t>
            </a:r>
            <a:endParaRPr lang="en-US" sz="6400" kern="1200" dirty="0">
              <a:solidFill>
                <a:srgbClr val="002060"/>
              </a:solidFill>
              <a:latin typeface="Georgia" pitchFamily="18" charset="0"/>
              <a:ea typeface="MS PGothic" charset="0"/>
              <a:cs typeface="MS PGothic" charset="0"/>
              <a:sym typeface="Helvetica Neue Light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1760" y="3286100"/>
            <a:ext cx="9486840" cy="539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19" y="12287288"/>
            <a:ext cx="549590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979" y="3343248"/>
            <a:ext cx="2655154" cy="170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3797264" y="8943951"/>
            <a:ext cx="92056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 hangingPunct="1"/>
            <a:r>
              <a:rPr lang="es-MX" sz="4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Immunocal</a:t>
            </a:r>
            <a:r>
              <a:rPr lang="es-MX" sz="40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MX" sz="2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es una proteína no desnaturalizada que eleva los niveles de Glutatión y esto puede contrarrestar Cáncer, VIH, y enfermedades neurodegenerativas.</a:t>
            </a:r>
          </a:p>
          <a:p>
            <a:pPr algn="l" defTabSz="1828800" hangingPunct="1"/>
            <a:r>
              <a:rPr lang="es-MX" sz="2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Libro “Estrés oxidativo” </a:t>
            </a:r>
          </a:p>
          <a:p>
            <a:pPr algn="l" defTabSz="1828800" hangingPunct="1"/>
            <a:r>
              <a:rPr lang="es-MX" sz="2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Luc</a:t>
            </a:r>
            <a:r>
              <a:rPr lang="es-MX" sz="2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MX" sz="2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Montagnier</a:t>
            </a:r>
            <a:r>
              <a:rPr lang="es-MX" sz="2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Premio Nobel de Medicina 2008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303" y="5057760"/>
            <a:ext cx="2458830" cy="24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11487184"/>
            <a:ext cx="6029164" cy="225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019367" y="8057932"/>
            <a:ext cx="661987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endParaRPr lang="es-MX" sz="36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l" defTabSz="1828800" hangingPunct="1"/>
            <a:r>
              <a:rPr lang="es-MX" sz="28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Incluido en los principales libros de referencias médicas de EU y Canadá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 cstate="print"/>
          <a:srcRect l="10257" r="7127"/>
          <a:stretch>
            <a:fillRect/>
          </a:stretch>
        </p:blipFill>
        <p:spPr bwMode="auto">
          <a:xfrm>
            <a:off x="7886700" y="11058555"/>
            <a:ext cx="2133589" cy="24288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9" name="18 Rectángulo"/>
          <p:cNvSpPr/>
          <p:nvPr/>
        </p:nvSpPr>
        <p:spPr>
          <a:xfrm>
            <a:off x="1273491" y="11372884"/>
            <a:ext cx="51902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898526" hangingPunct="1">
              <a:spcBef>
                <a:spcPts val="1000"/>
              </a:spcBef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  <a:tab pos="13716000" algn="l"/>
                <a:tab pos="14630400" algn="l"/>
                <a:tab pos="15544800" algn="l"/>
                <a:tab pos="16459200" algn="l"/>
                <a:tab pos="17373600" algn="l"/>
                <a:tab pos="18288000" algn="l"/>
              </a:tabLst>
            </a:pPr>
            <a:r>
              <a:rPr lang="es-ES" sz="3600" kern="1200" dirty="0">
                <a:latin typeface="Times New Roman" pitchFamily="18" charset="0"/>
                <a:ea typeface="+mn-ea"/>
                <a:cs typeface="Arial" charset="0"/>
              </a:rPr>
              <a:t>El </a:t>
            </a:r>
            <a:r>
              <a:rPr lang="es-ES" sz="3600" i="1" kern="1200" dirty="0" err="1">
                <a:latin typeface="Times New Roman" pitchFamily="18" charset="0"/>
                <a:ea typeface="+mn-ea"/>
                <a:cs typeface="Arial" charset="0"/>
              </a:rPr>
              <a:t>Pharmacist’s</a:t>
            </a:r>
            <a:r>
              <a:rPr lang="es-ES" sz="3600" i="1" kern="1200" dirty="0">
                <a:latin typeface="Times New Roman" pitchFamily="18" charset="0"/>
                <a:ea typeface="+mn-ea"/>
                <a:cs typeface="Arial" charset="0"/>
              </a:rPr>
              <a:t> Red </a:t>
            </a:r>
            <a:r>
              <a:rPr lang="es-ES" sz="3600" i="1" kern="1200" dirty="0" err="1">
                <a:latin typeface="Times New Roman" pitchFamily="18" charset="0"/>
                <a:ea typeface="+mn-ea"/>
                <a:cs typeface="Arial" charset="0"/>
              </a:rPr>
              <a:t>Book</a:t>
            </a:r>
            <a:endParaRPr lang="es-ES" sz="3600" i="1" kern="1200" dirty="0"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1219200" y="9515495"/>
            <a:ext cx="9144000" cy="1882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898526" hangingPunct="1">
              <a:spcBef>
                <a:spcPts val="1000"/>
              </a:spcBef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  <a:tab pos="13716000" algn="l"/>
                <a:tab pos="14630400" algn="l"/>
                <a:tab pos="15544800" algn="l"/>
                <a:tab pos="16459200" algn="l"/>
                <a:tab pos="17373600" algn="l"/>
                <a:tab pos="18288000" algn="l"/>
              </a:tabLst>
            </a:pPr>
            <a:r>
              <a:rPr lang="es-ES" sz="3600" kern="1200" dirty="0">
                <a:latin typeface="Times New Roman" pitchFamily="18" charset="0"/>
                <a:ea typeface="+mn-ea"/>
                <a:cs typeface="Arial" charset="0"/>
              </a:rPr>
              <a:t>El </a:t>
            </a:r>
            <a:r>
              <a:rPr lang="es-ES" sz="3600" i="1" kern="1200" dirty="0">
                <a:latin typeface="Times New Roman" pitchFamily="18" charset="0"/>
                <a:ea typeface="+mn-ea"/>
                <a:cs typeface="Arial" charset="0"/>
              </a:rPr>
              <a:t>US</a:t>
            </a:r>
            <a:r>
              <a:rPr lang="es-ES" sz="3600" kern="1200" dirty="0"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s-ES" sz="3600" i="1" kern="1200" dirty="0" err="1">
                <a:latin typeface="Times New Roman" pitchFamily="18" charset="0"/>
                <a:ea typeface="+mn-ea"/>
                <a:cs typeface="Arial" charset="0"/>
              </a:rPr>
              <a:t>Physicians</a:t>
            </a:r>
            <a:r>
              <a:rPr lang="es-ES" sz="3600" i="1" kern="1200" dirty="0">
                <a:latin typeface="Times New Roman" pitchFamily="18" charset="0"/>
                <a:ea typeface="+mn-ea"/>
                <a:cs typeface="Arial" charset="0"/>
              </a:rPr>
              <a:t>’ </a:t>
            </a:r>
            <a:r>
              <a:rPr lang="es-ES" sz="3600" i="1" kern="1200" dirty="0" err="1">
                <a:latin typeface="Times New Roman" pitchFamily="18" charset="0"/>
                <a:ea typeface="+mn-ea"/>
                <a:cs typeface="Arial" charset="0"/>
              </a:rPr>
              <a:t>Desk</a:t>
            </a:r>
            <a:r>
              <a:rPr lang="es-ES" sz="3600" i="1" kern="1200" dirty="0"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s-ES" sz="3600" i="1" kern="1200" dirty="0" err="1">
                <a:latin typeface="Times New Roman" pitchFamily="18" charset="0"/>
                <a:ea typeface="+mn-ea"/>
                <a:cs typeface="Arial" charset="0"/>
              </a:rPr>
              <a:t>Reference</a:t>
            </a:r>
            <a:r>
              <a:rPr lang="es-ES" sz="3600" kern="1200" dirty="0">
                <a:latin typeface="Times New Roman" pitchFamily="18" charset="0"/>
                <a:ea typeface="+mn-ea"/>
                <a:cs typeface="Arial" charset="0"/>
              </a:rPr>
              <a:t> (PDR)</a:t>
            </a:r>
          </a:p>
          <a:p>
            <a:pPr algn="l" defTabSz="898526" hangingPunct="1">
              <a:spcBef>
                <a:spcPts val="1000"/>
              </a:spcBef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  <a:tab pos="13716000" algn="l"/>
                <a:tab pos="14630400" algn="l"/>
                <a:tab pos="15544800" algn="l"/>
                <a:tab pos="16459200" algn="l"/>
                <a:tab pos="17373600" algn="l"/>
                <a:tab pos="18288000" algn="l"/>
              </a:tabLst>
            </a:pPr>
            <a:r>
              <a:rPr lang="es-ES" sz="3600" kern="1200" dirty="0">
                <a:latin typeface="Times New Roman" pitchFamily="18" charset="0"/>
                <a:ea typeface="+mn-ea"/>
                <a:cs typeface="Arial" charset="0"/>
              </a:rPr>
              <a:t>El </a:t>
            </a:r>
            <a:r>
              <a:rPr lang="es-ES" sz="3600" i="1" kern="1200" dirty="0">
                <a:latin typeface="Times New Roman" pitchFamily="18" charset="0"/>
                <a:ea typeface="+mn-ea"/>
                <a:cs typeface="Arial" charset="0"/>
              </a:rPr>
              <a:t>Canadian </a:t>
            </a:r>
            <a:r>
              <a:rPr lang="es-ES" sz="3600" i="1" kern="1200" dirty="0" err="1">
                <a:latin typeface="Times New Roman" pitchFamily="18" charset="0"/>
                <a:ea typeface="+mn-ea"/>
                <a:cs typeface="Arial" charset="0"/>
              </a:rPr>
              <a:t>Compendium</a:t>
            </a:r>
            <a:r>
              <a:rPr lang="es-ES" sz="3600" i="1" kern="1200" dirty="0">
                <a:latin typeface="Times New Roman" pitchFamily="18" charset="0"/>
                <a:ea typeface="+mn-ea"/>
                <a:cs typeface="Arial" charset="0"/>
              </a:rPr>
              <a:t> of </a:t>
            </a:r>
            <a:r>
              <a:rPr lang="es-ES" sz="3600" i="1" kern="1200" dirty="0" err="1">
                <a:latin typeface="Times New Roman" pitchFamily="18" charset="0"/>
                <a:ea typeface="+mn-ea"/>
                <a:cs typeface="Arial" charset="0"/>
              </a:rPr>
              <a:t>Pharmaceutical</a:t>
            </a:r>
            <a:r>
              <a:rPr lang="es-ES" sz="3600" i="1" kern="1200" dirty="0"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s-ES" sz="3600" i="1" kern="1200" dirty="0" err="1">
                <a:latin typeface="Times New Roman" pitchFamily="18" charset="0"/>
                <a:ea typeface="+mn-ea"/>
                <a:cs typeface="Arial" charset="0"/>
              </a:rPr>
              <a:t>Specialties</a:t>
            </a:r>
            <a:r>
              <a:rPr lang="es-ES" sz="3600" i="1" kern="1200" dirty="0"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s-ES" sz="3600" kern="1200" dirty="0">
                <a:latin typeface="Times New Roman" pitchFamily="18" charset="0"/>
                <a:ea typeface="+mn-ea"/>
                <a:cs typeface="Arial" charset="0"/>
              </a:rPr>
              <a:t>(CPS)</a:t>
            </a: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340956" y="7486652"/>
            <a:ext cx="3279804" cy="2570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" name="21 CuadroTexto"/>
          <p:cNvSpPr txBox="1"/>
          <p:nvPr/>
        </p:nvSpPr>
        <p:spPr>
          <a:xfrm>
            <a:off x="11164879" y="9726361"/>
            <a:ext cx="18036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es-MX" sz="2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 de 70 </a:t>
            </a:r>
          </a:p>
          <a:p>
            <a:pPr algn="l" defTabSz="1828800" hangingPunct="1"/>
            <a:r>
              <a:rPr lang="es-MX" sz="2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patentes</a:t>
            </a:r>
          </a:p>
        </p:txBody>
      </p:sp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561" y="10858530"/>
            <a:ext cx="2486026" cy="248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Group 141"/>
          <p:cNvGrpSpPr/>
          <p:nvPr/>
        </p:nvGrpSpPr>
        <p:grpSpPr>
          <a:xfrm>
            <a:off x="0" y="8593"/>
            <a:ext cx="24384000" cy="1774204"/>
            <a:chOff x="0" y="9191"/>
            <a:chExt cx="24714469" cy="2159862"/>
          </a:xfrm>
        </p:grpSpPr>
        <p:pic>
          <p:nvPicPr>
            <p:cNvPr id="25" name="pasted-image.pdf"/>
            <p:cNvPicPr>
              <a:picLocks noChangeAspect="1"/>
            </p:cNvPicPr>
            <p:nvPr/>
          </p:nvPicPr>
          <p:blipFill>
            <a:blip r:embed="rId11" cstate="print">
              <a:extLst/>
            </a:blip>
            <a:stretch>
              <a:fillRect/>
            </a:stretch>
          </p:blipFill>
          <p:spPr>
            <a:xfrm>
              <a:off x="0" y="9191"/>
              <a:ext cx="24714469" cy="2159862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431800" dist="318314" dir="5520000" rotWithShape="0">
                <a:srgbClr val="000000">
                  <a:alpha val="84863"/>
                </a:srgbClr>
              </a:outerShdw>
            </a:effectLst>
          </p:spPr>
        </p:pic>
        <p:pic>
          <p:nvPicPr>
            <p:cNvPr id="26" name="logo-filtered.png"/>
            <p:cNvPicPr>
              <a:picLocks noChangeAspect="1"/>
            </p:cNvPicPr>
            <p:nvPr/>
          </p:nvPicPr>
          <p:blipFill>
            <a:blip r:embed="rId12" cstate="print">
              <a:extLst/>
            </a:blip>
            <a:srcRect/>
            <a:stretch>
              <a:fillRect/>
            </a:stretch>
          </p:blipFill>
          <p:spPr>
            <a:xfrm>
              <a:off x="444319" y="766261"/>
              <a:ext cx="2916956" cy="1297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9981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141"/>
          <p:cNvGrpSpPr/>
          <p:nvPr/>
        </p:nvGrpSpPr>
        <p:grpSpPr>
          <a:xfrm>
            <a:off x="-165235" y="-5592"/>
            <a:ext cx="24714471" cy="2159864"/>
            <a:chOff x="0" y="9191"/>
            <a:chExt cx="24714469" cy="2159862"/>
          </a:xfrm>
        </p:grpSpPr>
        <p:pic>
          <p:nvPicPr>
            <p:cNvPr id="138" name="pasted-image.pdf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0" y="9191"/>
              <a:ext cx="24714469" cy="2159862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431800" dist="318314" dir="5520000" rotWithShape="0">
                <a:srgbClr val="000000">
                  <a:alpha val="84863"/>
                </a:srgbClr>
              </a:outerShdw>
            </a:effectLst>
          </p:spPr>
        </p:pic>
        <p:pic>
          <p:nvPicPr>
            <p:cNvPr id="139" name="logo-filtered.pn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rcRect/>
            <a:stretch>
              <a:fillRect/>
            </a:stretch>
          </p:blipFill>
          <p:spPr>
            <a:xfrm>
              <a:off x="444319" y="766261"/>
              <a:ext cx="2916956" cy="1297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0" name="Shape 140"/>
            <p:cNvSpPr/>
            <p:nvPr/>
          </p:nvSpPr>
          <p:spPr>
            <a:xfrm>
              <a:off x="4491395" y="524718"/>
              <a:ext cx="15681309" cy="14568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3800" b="0">
                  <a:solidFill>
                    <a:srgbClr val="FFFFFF"/>
                  </a:solidFill>
                  <a:effectLst>
                    <a:outerShdw blurRad="12700" dist="63500" dir="18900000" rotWithShape="0">
                      <a:srgbClr val="000000"/>
                    </a:outerShdw>
                  </a:effectLst>
                  <a:latin typeface="Big Caslon"/>
                  <a:ea typeface="Big Caslon"/>
                  <a:cs typeface="Big Caslon"/>
                  <a:sym typeface="Big Caslon"/>
                </a:defRPr>
              </a:lvl1pPr>
            </a:lstStyle>
            <a:p>
              <a:r>
                <a:rPr lang="en-US" sz="8800" dirty="0" err="1"/>
                <a:t>Testimonios</a:t>
              </a:r>
              <a:r>
                <a:rPr lang="en-US" sz="8800" dirty="0"/>
                <a:t> </a:t>
              </a:r>
              <a:r>
                <a:rPr lang="en-US" sz="8800" dirty="0" err="1"/>
                <a:t>Impactantes</a:t>
              </a:r>
              <a:endParaRPr sz="8800" dirty="0"/>
            </a:p>
          </p:txBody>
        </p:sp>
      </p:grpSp>
      <p:pic>
        <p:nvPicPr>
          <p:cNvPr id="10" name="Picture 1" descr="C:\Users\Carlos\Documents\Fuentes Imagenes\testimonios-listad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235" y="2710870"/>
            <a:ext cx="22926191" cy="1100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2 Rectángulo"/>
          <p:cNvSpPr>
            <a:spLocks noChangeArrowheads="1"/>
          </p:cNvSpPr>
          <p:nvPr/>
        </p:nvSpPr>
        <p:spPr bwMode="auto">
          <a:xfrm>
            <a:off x="15047852" y="2994995"/>
            <a:ext cx="8702676" cy="994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13E7F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7FBF45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60033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ES" dirty="0">
                <a:ea typeface="Arial" charset="0"/>
                <a:cs typeface="Arial" charset="0"/>
              </a:rPr>
              <a:t>EPOC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ES" dirty="0">
                <a:solidFill>
                  <a:srgbClr val="C00000"/>
                </a:solidFill>
                <a:ea typeface="Arial" charset="0"/>
                <a:cs typeface="Arial" charset="0"/>
              </a:rPr>
              <a:t>Lupus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ES" dirty="0">
                <a:ea typeface="Arial" charset="0"/>
                <a:cs typeface="Arial" charset="0"/>
              </a:rPr>
              <a:t>Ulceras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ES" dirty="0">
                <a:ea typeface="Arial" charset="0"/>
                <a:cs typeface="Arial" charset="0"/>
              </a:rPr>
              <a:t>Esclerosis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ES" dirty="0">
                <a:ea typeface="Arial" charset="0"/>
                <a:cs typeface="Arial" charset="0"/>
              </a:rPr>
              <a:t>Pancreatitis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ES" dirty="0">
                <a:ea typeface="Arial" charset="0"/>
                <a:cs typeface="Arial" charset="0"/>
              </a:rPr>
              <a:t>Fibromialgia 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ES" dirty="0">
                <a:ea typeface="Arial" charset="0"/>
                <a:cs typeface="Arial" charset="0"/>
              </a:rPr>
              <a:t>Osteoartritis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ES" dirty="0">
                <a:ea typeface="Arial" charset="0"/>
                <a:cs typeface="Arial" charset="0"/>
              </a:rPr>
              <a:t>Cataratas,  </a:t>
            </a:r>
            <a:r>
              <a:rPr lang="es-MX" altLang="es-ES" dirty="0">
                <a:solidFill>
                  <a:srgbClr val="C00000"/>
                </a:solidFill>
                <a:ea typeface="Arial" charset="0"/>
                <a:cs typeface="Arial" charset="0"/>
              </a:rPr>
              <a:t>Estrés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ES" dirty="0">
                <a:ea typeface="Arial" charset="0"/>
                <a:cs typeface="Arial" charset="0"/>
              </a:rPr>
              <a:t>Fibrosis,  Soriasis,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ES" dirty="0">
                <a:ea typeface="Arial" charset="0"/>
                <a:cs typeface="Arial" charset="0"/>
              </a:rPr>
              <a:t>Insuficiencia Renal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ES" dirty="0">
                <a:ea typeface="Arial" charset="0"/>
                <a:cs typeface="Arial" charset="0"/>
              </a:rPr>
              <a:t>Parkinson, </a:t>
            </a:r>
            <a:r>
              <a:rPr lang="es-MX" altLang="es-ES" dirty="0">
                <a:solidFill>
                  <a:srgbClr val="C00000"/>
                </a:solidFill>
                <a:ea typeface="Arial" charset="0"/>
                <a:cs typeface="Arial" charset="0"/>
              </a:rPr>
              <a:t>Alzheimer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ES" dirty="0">
                <a:ea typeface="Arial" charset="0"/>
                <a:cs typeface="Arial" charset="0"/>
              </a:rPr>
              <a:t>Problemas de Tiroides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ES" dirty="0">
                <a:ea typeface="Arial" charset="0"/>
                <a:cs typeface="Arial" charset="0"/>
              </a:rPr>
              <a:t>Degeneración Macular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ES" dirty="0">
                <a:ea typeface="Arial" charset="0"/>
                <a:cs typeface="Arial" charset="0"/>
              </a:rPr>
              <a:t>Prevención de Ataques al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ES" dirty="0">
                <a:ea typeface="Arial" charset="0"/>
                <a:cs typeface="Arial" charset="0"/>
              </a:rPr>
              <a:t>Corazón, Arteriosclerosis y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ES" dirty="0">
                <a:solidFill>
                  <a:srgbClr val="C00000"/>
                </a:solidFill>
                <a:ea typeface="Arial" charset="0"/>
                <a:cs typeface="Arial" charset="0"/>
              </a:rPr>
              <a:t>Problemas Cardiovasculares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ES" dirty="0">
                <a:ea typeface="Arial" charset="0"/>
                <a:cs typeface="Arial" charset="0"/>
              </a:rPr>
              <a:t>Defensa AntiViral (SIDA, Gripe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ES" dirty="0">
                <a:ea typeface="Arial" charset="0"/>
                <a:cs typeface="Arial" charset="0"/>
              </a:rPr>
              <a:t>Fiebre, Hepatitis, Herpes, etc…)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ES" dirty="0">
                <a:ea typeface="Arial" charset="0"/>
                <a:cs typeface="Arial" charset="0"/>
              </a:rPr>
              <a:t>Desinflamación,  Desintoxicación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ES" dirty="0">
                <a:ea typeface="Arial" charset="0"/>
                <a:cs typeface="Arial" charset="0"/>
              </a:rPr>
              <a:t>Energía, Fuerza Física, Resistencia…</a:t>
            </a:r>
          </a:p>
        </p:txBody>
      </p:sp>
      <p:sp>
        <p:nvSpPr>
          <p:cNvPr id="12" name="12 Rectángulo"/>
          <p:cNvSpPr>
            <a:spLocks noChangeArrowheads="1"/>
          </p:cNvSpPr>
          <p:nvPr/>
        </p:nvSpPr>
        <p:spPr bwMode="auto">
          <a:xfrm>
            <a:off x="0" y="2994995"/>
            <a:ext cx="64897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13E7F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7FBF45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60033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ES" sz="3600" dirty="0">
                <a:latin typeface="Calibri" charset="0"/>
              </a:rPr>
              <a:t>Apoya la nutrici</a:t>
            </a:r>
            <a:r>
              <a:rPr lang="en-US" altLang="es-ES" sz="3600" dirty="0" err="1">
                <a:latin typeface="Calibri" charset="0"/>
              </a:rPr>
              <a:t>ón</a:t>
            </a:r>
            <a:r>
              <a:rPr lang="en-US" altLang="es-ES" sz="3600" dirty="0">
                <a:latin typeface="Calibri" charset="0"/>
              </a:rPr>
              <a:t> en </a:t>
            </a:r>
            <a:r>
              <a:rPr lang="es-MX" altLang="es-ES" sz="3600" dirty="0">
                <a:latin typeface="Calibri" charset="0"/>
              </a:rPr>
              <a:t>casos de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ES" sz="3600" dirty="0">
                <a:latin typeface="Calibri" charset="0"/>
              </a:rPr>
              <a:t>Diabetes y sus estragos,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ES" sz="3600" dirty="0">
                <a:solidFill>
                  <a:srgbClr val="C00000"/>
                </a:solidFill>
                <a:latin typeface="Calibri" charset="0"/>
              </a:rPr>
              <a:t>Cáncer</a:t>
            </a:r>
            <a:r>
              <a:rPr lang="es-MX" altLang="es-ES" sz="3600" dirty="0">
                <a:latin typeface="Calibri" charset="0"/>
              </a:rPr>
              <a:t> de todo tipo,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ES" sz="3600" dirty="0">
                <a:latin typeface="Calibri" charset="0"/>
              </a:rPr>
              <a:t>Bronquitis Crónica,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ES" sz="3600" dirty="0">
                <a:latin typeface="Calibri" charset="0"/>
              </a:rPr>
              <a:t>Alergias,  Asma,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ES" sz="3600" dirty="0">
                <a:latin typeface="Calibri" charset="0"/>
              </a:rPr>
              <a:t>Hipertensión,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ES" sz="3600" dirty="0">
                <a:solidFill>
                  <a:srgbClr val="C00000"/>
                </a:solidFill>
                <a:latin typeface="Calibri" charset="0"/>
              </a:rPr>
              <a:t>Depresión</a:t>
            </a:r>
            <a:r>
              <a:rPr lang="es-MX" altLang="es-ES" sz="3600" dirty="0">
                <a:latin typeface="Calibri" charset="0"/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s-MX" altLang="es-ES" sz="3600" dirty="0">
              <a:latin typeface="Calibri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87" y="11853914"/>
            <a:ext cx="8387842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 Narrow"/>
              </a:rPr>
              <a:t>Immunocal</a:t>
            </a:r>
            <a:r>
              <a:rPr kumimoji="0" lang="es-ES_tradn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 Narrow"/>
              </a:rPr>
              <a:t> no es un medicamento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sz="3600" dirty="0"/>
              <a:t>Es un suplemento alimenticio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sz="3600" dirty="0"/>
              <a:t>Consulte a su m</a:t>
            </a:r>
            <a:r>
              <a:rPr lang="en-US" sz="3600" dirty="0" err="1"/>
              <a:t>édico</a:t>
            </a:r>
            <a:r>
              <a:rPr lang="en-US" sz="3600" dirty="0"/>
              <a:t> y </a:t>
            </a:r>
            <a:r>
              <a:rPr lang="en-US" sz="3600" dirty="0" err="1"/>
              <a:t>siga</a:t>
            </a:r>
            <a:r>
              <a:rPr lang="en-US" sz="3600" dirty="0"/>
              <a:t> </a:t>
            </a:r>
            <a:r>
              <a:rPr lang="en-US" sz="3600" dirty="0" err="1"/>
              <a:t>sus</a:t>
            </a:r>
            <a:r>
              <a:rPr lang="en-US" sz="3600" dirty="0"/>
              <a:t> </a:t>
            </a:r>
            <a:r>
              <a:rPr lang="en-US" sz="3600" dirty="0" err="1"/>
              <a:t>indicaciones</a:t>
            </a:r>
            <a:endParaRPr lang="en-US" sz="3600" dirty="0"/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76076070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1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 Narrow"/>
            <a:ea typeface="Arial Narrow"/>
            <a:cs typeface="Arial Narrow"/>
            <a:sym typeface="Arial Narro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1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 Narrow"/>
            <a:ea typeface="Arial Narrow"/>
            <a:cs typeface="Arial Narrow"/>
            <a:sym typeface="Arial Narro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9381</TotalTime>
  <Words>1522</Words>
  <Application>Microsoft Office PowerPoint</Application>
  <PresentationFormat>Personalizado</PresentationFormat>
  <Paragraphs>469</Paragraphs>
  <Slides>36</Slides>
  <Notes>1</Notes>
  <HiddenSlides>1</HiddenSlides>
  <MMClips>0</MMClips>
  <ScaleCrop>false</ScaleCrop>
  <HeadingPairs>
    <vt:vector size="6" baseType="variant">
      <vt:variant>
        <vt:lpstr>Fuentes usadas</vt:lpstr>
      </vt:variant>
      <vt:variant>
        <vt:i4>18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55" baseType="lpstr">
      <vt:lpstr>MS PGothic</vt:lpstr>
      <vt:lpstr>American Typewriter</vt:lpstr>
      <vt:lpstr>Arial</vt:lpstr>
      <vt:lpstr>Arial Narrow</vt:lpstr>
      <vt:lpstr>Big Caslon</vt:lpstr>
      <vt:lpstr>Calibri</vt:lpstr>
      <vt:lpstr>Eurostile</vt:lpstr>
      <vt:lpstr>Georgia</vt:lpstr>
      <vt:lpstr>Gill Sans</vt:lpstr>
      <vt:lpstr>Gill Sans Light</vt:lpstr>
      <vt:lpstr>Helvetica</vt:lpstr>
      <vt:lpstr>Helvetica Light</vt:lpstr>
      <vt:lpstr>Helvetica Neue</vt:lpstr>
      <vt:lpstr>Helvetica Neue Light</vt:lpstr>
      <vt:lpstr>Noteworthy Bold</vt:lpstr>
      <vt:lpstr>Times New Roman</vt:lpstr>
      <vt:lpstr>Wingdings</vt:lpstr>
      <vt:lpstr>ヒラギノ角ゴ ProN W3</vt:lpstr>
      <vt:lpstr>Showroom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Mario Alberto Huerta Hernandez</cp:lastModifiedBy>
  <cp:revision>167</cp:revision>
  <dcterms:modified xsi:type="dcterms:W3CDTF">2018-01-16T22:30:13Z</dcterms:modified>
</cp:coreProperties>
</file>